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5087" r:id="rId1"/>
  </p:sldMasterIdLst>
  <p:notesMasterIdLst>
    <p:notesMasterId r:id="rId61"/>
  </p:notesMasterIdLst>
  <p:handoutMasterIdLst>
    <p:handoutMasterId r:id="rId62"/>
  </p:handoutMasterIdLst>
  <p:sldIdLst>
    <p:sldId id="256" r:id="rId2"/>
    <p:sldId id="524" r:id="rId3"/>
    <p:sldId id="468" r:id="rId4"/>
    <p:sldId id="680" r:id="rId5"/>
    <p:sldId id="509" r:id="rId6"/>
    <p:sldId id="529" r:id="rId7"/>
    <p:sldId id="530" r:id="rId8"/>
    <p:sldId id="533" r:id="rId9"/>
    <p:sldId id="681" r:id="rId10"/>
    <p:sldId id="525" r:id="rId11"/>
    <p:sldId id="620" r:id="rId12"/>
    <p:sldId id="639" r:id="rId13"/>
    <p:sldId id="617" r:id="rId14"/>
    <p:sldId id="582" r:id="rId15"/>
    <p:sldId id="696" r:id="rId16"/>
    <p:sldId id="698" r:id="rId17"/>
    <p:sldId id="563" r:id="rId18"/>
    <p:sldId id="569" r:id="rId19"/>
    <p:sldId id="692" r:id="rId20"/>
    <p:sldId id="677" r:id="rId21"/>
    <p:sldId id="660" r:id="rId22"/>
    <p:sldId id="590" r:id="rId23"/>
    <p:sldId id="690" r:id="rId24"/>
    <p:sldId id="691" r:id="rId25"/>
    <p:sldId id="686" r:id="rId26"/>
    <p:sldId id="612" r:id="rId27"/>
    <p:sldId id="653" r:id="rId28"/>
    <p:sldId id="654" r:id="rId29"/>
    <p:sldId id="624" r:id="rId30"/>
    <p:sldId id="631" r:id="rId31"/>
    <p:sldId id="656" r:id="rId32"/>
    <p:sldId id="684" r:id="rId33"/>
    <p:sldId id="693" r:id="rId34"/>
    <p:sldId id="694" r:id="rId35"/>
    <p:sldId id="655" r:id="rId36"/>
    <p:sldId id="657" r:id="rId37"/>
    <p:sldId id="695" r:id="rId38"/>
    <p:sldId id="687" r:id="rId39"/>
    <p:sldId id="688" r:id="rId40"/>
    <p:sldId id="649" r:id="rId41"/>
    <p:sldId id="683" r:id="rId42"/>
    <p:sldId id="558" r:id="rId43"/>
    <p:sldId id="566" r:id="rId44"/>
    <p:sldId id="559" r:id="rId45"/>
    <p:sldId id="651" r:id="rId46"/>
    <p:sldId id="652" r:id="rId47"/>
    <p:sldId id="682" r:id="rId48"/>
    <p:sldId id="553" r:id="rId49"/>
    <p:sldId id="605" r:id="rId50"/>
    <p:sldId id="606" r:id="rId51"/>
    <p:sldId id="678" r:id="rId52"/>
    <p:sldId id="679" r:id="rId53"/>
    <p:sldId id="700" r:id="rId54"/>
    <p:sldId id="640" r:id="rId55"/>
    <p:sldId id="641" r:id="rId56"/>
    <p:sldId id="699" r:id="rId57"/>
    <p:sldId id="622" r:id="rId58"/>
    <p:sldId id="635" r:id="rId59"/>
    <p:sldId id="685" r:id="rId6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>
          <p15:clr>
            <a:srgbClr val="A4A3A4"/>
          </p15:clr>
        </p15:guide>
        <p15:guide id="2" pos="220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Jin" initials="ZJ" lastIdx="1" clrIdx="0">
    <p:extLst>
      <p:ext uri="{19B8F6BF-5375-455C-9EA6-DF929625EA0E}">
        <p15:presenceInfo xmlns:p15="http://schemas.microsoft.com/office/powerpoint/2012/main" userId="S::dcszjin@nus.edu.sg::cd05a825-544c-438a-9ba1-08e63db50b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  <a:srgbClr val="0066FF"/>
    <a:srgbClr val="FFFF99"/>
    <a:srgbClr val="CCFFCC"/>
    <a:srgbClr val="000099"/>
    <a:srgbClr val="FF3300"/>
    <a:srgbClr val="000000"/>
    <a:srgbClr val="FE8D6E"/>
    <a:srgbClr val="91F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644DF-A11B-4B56-899C-ECAD188FA4F2}" v="72" dt="2025-04-15T03:50:48.2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1" autoAdjust="0"/>
    <p:restoredTop sz="94667"/>
  </p:normalViewPr>
  <p:slideViewPr>
    <p:cSldViewPr snapToGrid="0">
      <p:cViewPr varScale="1">
        <p:scale>
          <a:sx n="115" d="100"/>
          <a:sy n="115" d="100"/>
        </p:scale>
        <p:origin x="1315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9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o Jin" userId="cd05a825-544c-438a-9ba1-08e63db50b47" providerId="ADAL" clId="{C328B041-D897-B548-9F0A-DA2B3CC3BF8E}"/>
    <pc:docChg chg="undo custSel modSld">
      <pc:chgData name="Zhao Jin" userId="cd05a825-544c-438a-9ba1-08e63db50b47" providerId="ADAL" clId="{C328B041-D897-B548-9F0A-DA2B3CC3BF8E}" dt="2021-03-08T02:30:29.708" v="502" actId="478"/>
      <pc:docMkLst>
        <pc:docMk/>
      </pc:docMkLst>
      <pc:sldChg chg="addSp delSp modSp">
        <pc:chgData name="Zhao Jin" userId="cd05a825-544c-438a-9ba1-08e63db50b47" providerId="ADAL" clId="{C328B041-D897-B548-9F0A-DA2B3CC3BF8E}" dt="2021-03-08T01:59:34.595" v="472" actId="1076"/>
        <pc:sldMkLst>
          <pc:docMk/>
          <pc:sldMk cId="640598186" sldId="606"/>
        </pc:sldMkLst>
      </pc:sldChg>
      <pc:sldChg chg="addSp delSp modSp delAnim modAnim">
        <pc:chgData name="Zhao Jin" userId="cd05a825-544c-438a-9ba1-08e63db50b47" providerId="ADAL" clId="{C328B041-D897-B548-9F0A-DA2B3CC3BF8E}" dt="2021-03-08T02:29:23.604" v="485"/>
        <pc:sldMkLst>
          <pc:docMk/>
          <pc:sldMk cId="282410985" sldId="620"/>
        </pc:sldMkLst>
      </pc:sldChg>
      <pc:sldChg chg="modAnim">
        <pc:chgData name="Zhao Jin" userId="cd05a825-544c-438a-9ba1-08e63db50b47" providerId="ADAL" clId="{C328B041-D897-B548-9F0A-DA2B3CC3BF8E}" dt="2021-03-08T02:28:00.489" v="483"/>
        <pc:sldMkLst>
          <pc:docMk/>
          <pc:sldMk cId="3503582036" sldId="622"/>
        </pc:sldMkLst>
      </pc:sldChg>
      <pc:sldChg chg="delSp modSp modAnim">
        <pc:chgData name="Zhao Jin" userId="cd05a825-544c-438a-9ba1-08e63db50b47" providerId="ADAL" clId="{C328B041-D897-B548-9F0A-DA2B3CC3BF8E}" dt="2021-03-08T02:30:29.708" v="502" actId="478"/>
        <pc:sldMkLst>
          <pc:docMk/>
          <pc:sldMk cId="1258830549" sldId="635"/>
        </pc:sldMkLst>
      </pc:sldChg>
    </pc:docChg>
  </pc:docChgLst>
  <pc:docChgLst>
    <pc:chgData name="Zhao Jin" userId="cd05a825-544c-438a-9ba1-08e63db50b47" providerId="ADAL" clId="{90011126-419D-498A-85AB-7168C55F086A}"/>
    <pc:docChg chg="undo redo custSel addSld delSld modSld sldOrd modMainMaster">
      <pc:chgData name="Zhao Jin" userId="cd05a825-544c-438a-9ba1-08e63db50b47" providerId="ADAL" clId="{90011126-419D-498A-85AB-7168C55F086A}" dt="2021-04-12T05:44:57.324" v="7619" actId="207"/>
      <pc:docMkLst>
        <pc:docMk/>
      </pc:docMkLst>
      <pc:sldChg chg="modSp add del mod">
        <pc:chgData name="Zhao Jin" userId="cd05a825-544c-438a-9ba1-08e63db50b47" providerId="ADAL" clId="{90011126-419D-498A-85AB-7168C55F086A}" dt="2021-04-12T04:54:06.771" v="3710" actId="6549"/>
        <pc:sldMkLst>
          <pc:docMk/>
          <pc:sldMk cId="2438607696" sldId="468"/>
        </pc:sldMkLst>
      </pc:sldChg>
      <pc:sldChg chg="add del">
        <pc:chgData name="Zhao Jin" userId="cd05a825-544c-438a-9ba1-08e63db50b47" providerId="ADAL" clId="{90011126-419D-498A-85AB-7168C55F086A}" dt="2021-04-07T08:36:49.889" v="132" actId="47"/>
        <pc:sldMkLst>
          <pc:docMk/>
          <pc:sldMk cId="1492339910" sldId="485"/>
        </pc:sldMkLst>
      </pc:sldChg>
      <pc:sldChg chg="ord">
        <pc:chgData name="Zhao Jin" userId="cd05a825-544c-438a-9ba1-08e63db50b47" providerId="ADAL" clId="{90011126-419D-498A-85AB-7168C55F086A}" dt="2021-04-07T09:11:56.179" v="1897"/>
        <pc:sldMkLst>
          <pc:docMk/>
          <pc:sldMk cId="4049827685" sldId="524"/>
        </pc:sldMkLst>
      </pc:sldChg>
      <pc:sldChg chg="delSp modSp add del mod">
        <pc:chgData name="Zhao Jin" userId="cd05a825-544c-438a-9ba1-08e63db50b47" providerId="ADAL" clId="{90011126-419D-498A-85AB-7168C55F086A}" dt="2021-04-12T04:23:20.488" v="2358" actId="2696"/>
        <pc:sldMkLst>
          <pc:docMk/>
          <pc:sldMk cId="3780451803" sldId="525"/>
        </pc:sldMkLst>
      </pc:sldChg>
      <pc:sldChg chg="modSp add mod">
        <pc:chgData name="Zhao Jin" userId="cd05a825-544c-438a-9ba1-08e63db50b47" providerId="ADAL" clId="{90011126-419D-498A-85AB-7168C55F086A}" dt="2021-04-12T04:33:19.454" v="2811" actId="20577"/>
        <pc:sldMkLst>
          <pc:docMk/>
          <pc:sldMk cId="4047221371" sldId="525"/>
        </pc:sldMkLst>
      </pc:sldChg>
      <pc:sldChg chg="del">
        <pc:chgData name="Zhao Jin" userId="cd05a825-544c-438a-9ba1-08e63db50b47" providerId="ADAL" clId="{90011126-419D-498A-85AB-7168C55F086A}" dt="2021-04-07T08:16:13.642" v="1" actId="47"/>
        <pc:sldMkLst>
          <pc:docMk/>
          <pc:sldMk cId="4288789163" sldId="527"/>
        </pc:sldMkLst>
      </pc:sldChg>
      <pc:sldChg chg="del">
        <pc:chgData name="Zhao Jin" userId="cd05a825-544c-438a-9ba1-08e63db50b47" providerId="ADAL" clId="{90011126-419D-498A-85AB-7168C55F086A}" dt="2021-04-07T08:16:17.364" v="3" actId="47"/>
        <pc:sldMkLst>
          <pc:docMk/>
          <pc:sldMk cId="3849913699" sldId="528"/>
        </pc:sldMkLst>
      </pc:sldChg>
      <pc:sldChg chg="addSp delSp modSp mod addCm delCm">
        <pc:chgData name="Zhao Jin" userId="cd05a825-544c-438a-9ba1-08e63db50b47" providerId="ADAL" clId="{90011126-419D-498A-85AB-7168C55F086A}" dt="2021-04-07T09:16:28.868" v="2154" actId="1592"/>
        <pc:sldMkLst>
          <pc:docMk/>
          <pc:sldMk cId="3177718367" sldId="529"/>
        </pc:sldMkLst>
      </pc:sldChg>
      <pc:sldChg chg="addSp modSp mod">
        <pc:chgData name="Zhao Jin" userId="cd05a825-544c-438a-9ba1-08e63db50b47" providerId="ADAL" clId="{90011126-419D-498A-85AB-7168C55F086A}" dt="2021-04-12T04:51:49.403" v="3576" actId="1076"/>
        <pc:sldMkLst>
          <pc:docMk/>
          <pc:sldMk cId="770306953" sldId="530"/>
        </pc:sldMkLst>
      </pc:sldChg>
      <pc:sldChg chg="del">
        <pc:chgData name="Zhao Jin" userId="cd05a825-544c-438a-9ba1-08e63db50b47" providerId="ADAL" clId="{90011126-419D-498A-85AB-7168C55F086A}" dt="2021-04-07T08:16:15.102" v="2" actId="47"/>
        <pc:sldMkLst>
          <pc:docMk/>
          <pc:sldMk cId="4057728584" sldId="531"/>
        </pc:sldMkLst>
      </pc:sldChg>
      <pc:sldChg chg="del">
        <pc:chgData name="Zhao Jin" userId="cd05a825-544c-438a-9ba1-08e63db50b47" providerId="ADAL" clId="{90011126-419D-498A-85AB-7168C55F086A}" dt="2021-04-07T08:16:30.261" v="4" actId="47"/>
        <pc:sldMkLst>
          <pc:docMk/>
          <pc:sldMk cId="901216495" sldId="532"/>
        </pc:sldMkLst>
      </pc:sldChg>
      <pc:sldChg chg="modSp mod">
        <pc:chgData name="Zhao Jin" userId="cd05a825-544c-438a-9ba1-08e63db50b47" providerId="ADAL" clId="{90011126-419D-498A-85AB-7168C55F086A}" dt="2021-04-12T04:22:55.362" v="2357" actId="207"/>
        <pc:sldMkLst>
          <pc:docMk/>
          <pc:sldMk cId="2543678377" sldId="533"/>
        </pc:sldMkLst>
      </pc:sldChg>
      <pc:sldChg chg="del">
        <pc:chgData name="Zhao Jin" userId="cd05a825-544c-438a-9ba1-08e63db50b47" providerId="ADAL" clId="{90011126-419D-498A-85AB-7168C55F086A}" dt="2021-04-07T08:16:52.874" v="8" actId="47"/>
        <pc:sldMkLst>
          <pc:docMk/>
          <pc:sldMk cId="2025693378" sldId="534"/>
        </pc:sldMkLst>
      </pc:sldChg>
      <pc:sldChg chg="del">
        <pc:chgData name="Zhao Jin" userId="cd05a825-544c-438a-9ba1-08e63db50b47" providerId="ADAL" clId="{90011126-419D-498A-85AB-7168C55F086A}" dt="2021-04-07T08:16:43.927" v="5" actId="47"/>
        <pc:sldMkLst>
          <pc:docMk/>
          <pc:sldMk cId="3198948174" sldId="535"/>
        </pc:sldMkLst>
      </pc:sldChg>
      <pc:sldChg chg="del ord">
        <pc:chgData name="Zhao Jin" userId="cd05a825-544c-438a-9ba1-08e63db50b47" providerId="ADAL" clId="{90011126-419D-498A-85AB-7168C55F086A}" dt="2021-04-07T08:26:28.368" v="78" actId="47"/>
        <pc:sldMkLst>
          <pc:docMk/>
          <pc:sldMk cId="266706937" sldId="536"/>
        </pc:sldMkLst>
      </pc:sldChg>
      <pc:sldChg chg="del">
        <pc:chgData name="Zhao Jin" userId="cd05a825-544c-438a-9ba1-08e63db50b47" providerId="ADAL" clId="{90011126-419D-498A-85AB-7168C55F086A}" dt="2021-04-07T08:17:02.320" v="9" actId="47"/>
        <pc:sldMkLst>
          <pc:docMk/>
          <pc:sldMk cId="3984392134" sldId="537"/>
        </pc:sldMkLst>
      </pc:sldChg>
      <pc:sldChg chg="del ord">
        <pc:chgData name="Zhao Jin" userId="cd05a825-544c-438a-9ba1-08e63db50b47" providerId="ADAL" clId="{90011126-419D-498A-85AB-7168C55F086A}" dt="2021-04-07T08:36:40.812" v="130" actId="47"/>
        <pc:sldMkLst>
          <pc:docMk/>
          <pc:sldMk cId="3949125736" sldId="548"/>
        </pc:sldMkLst>
      </pc:sldChg>
      <pc:sldChg chg="del ord">
        <pc:chgData name="Zhao Jin" userId="cd05a825-544c-438a-9ba1-08e63db50b47" providerId="ADAL" clId="{90011126-419D-498A-85AB-7168C55F086A}" dt="2021-04-07T08:36:42.559" v="131" actId="47"/>
        <pc:sldMkLst>
          <pc:docMk/>
          <pc:sldMk cId="2939077141" sldId="549"/>
        </pc:sldMkLst>
      </pc:sldChg>
      <pc:sldChg chg="add del">
        <pc:chgData name="Zhao Jin" userId="cd05a825-544c-438a-9ba1-08e63db50b47" providerId="ADAL" clId="{90011126-419D-498A-85AB-7168C55F086A}" dt="2021-04-07T08:17:49.739" v="19" actId="47"/>
        <pc:sldMkLst>
          <pc:docMk/>
          <pc:sldMk cId="2775173622" sldId="550"/>
        </pc:sldMkLst>
      </pc:sldChg>
      <pc:sldChg chg="del">
        <pc:chgData name="Zhao Jin" userId="cd05a825-544c-438a-9ba1-08e63db50b47" providerId="ADAL" clId="{90011126-419D-498A-85AB-7168C55F086A}" dt="2021-04-07T08:18:16.049" v="20" actId="47"/>
        <pc:sldMkLst>
          <pc:docMk/>
          <pc:sldMk cId="2882118053" sldId="552"/>
        </pc:sldMkLst>
      </pc:sldChg>
      <pc:sldChg chg="modSp add mod">
        <pc:chgData name="Zhao Jin" userId="cd05a825-544c-438a-9ba1-08e63db50b47" providerId="ADAL" clId="{90011126-419D-498A-85AB-7168C55F086A}" dt="2021-04-07T08:38:22.265" v="150"/>
        <pc:sldMkLst>
          <pc:docMk/>
          <pc:sldMk cId="1427618944" sldId="553"/>
        </pc:sldMkLst>
      </pc:sldChg>
      <pc:sldChg chg="del">
        <pc:chgData name="Zhao Jin" userId="cd05a825-544c-438a-9ba1-08e63db50b47" providerId="ADAL" clId="{90011126-419D-498A-85AB-7168C55F086A}" dt="2021-04-07T08:37:16.298" v="136" actId="47"/>
        <pc:sldMkLst>
          <pc:docMk/>
          <pc:sldMk cId="2082920116" sldId="553"/>
        </pc:sldMkLst>
      </pc:sldChg>
      <pc:sldChg chg="add del">
        <pc:chgData name="Zhao Jin" userId="cd05a825-544c-438a-9ba1-08e63db50b47" providerId="ADAL" clId="{90011126-419D-498A-85AB-7168C55F086A}" dt="2021-04-07T08:37:09.546" v="135" actId="47"/>
        <pc:sldMkLst>
          <pc:docMk/>
          <pc:sldMk cId="1659983766" sldId="554"/>
        </pc:sldMkLst>
      </pc:sldChg>
      <pc:sldChg chg="modSp add mod">
        <pc:chgData name="Zhao Jin" userId="cd05a825-544c-438a-9ba1-08e63db50b47" providerId="ADAL" clId="{90011126-419D-498A-85AB-7168C55F086A}" dt="2021-04-12T04:50:29.928" v="3529" actId="20577"/>
        <pc:sldMkLst>
          <pc:docMk/>
          <pc:sldMk cId="487843573" sldId="558"/>
        </pc:sldMkLst>
      </pc:sldChg>
      <pc:sldChg chg="del">
        <pc:chgData name="Zhao Jin" userId="cd05a825-544c-438a-9ba1-08e63db50b47" providerId="ADAL" clId="{90011126-419D-498A-85AB-7168C55F086A}" dt="2021-04-07T08:37:23.785" v="137" actId="47"/>
        <pc:sldMkLst>
          <pc:docMk/>
          <pc:sldMk cId="686532275" sldId="558"/>
        </pc:sldMkLst>
      </pc:sldChg>
      <pc:sldChg chg="del ord">
        <pc:chgData name="Zhao Jin" userId="cd05a825-544c-438a-9ba1-08e63db50b47" providerId="ADAL" clId="{90011126-419D-498A-85AB-7168C55F086A}" dt="2021-04-07T08:28:09.968" v="91" actId="2696"/>
        <pc:sldMkLst>
          <pc:docMk/>
          <pc:sldMk cId="1663851036" sldId="559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1837875911" sldId="559"/>
        </pc:sldMkLst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3361684374" sldId="559"/>
        </pc:sldMkLst>
      </pc:sldChg>
      <pc:sldChg chg="del">
        <pc:chgData name="Zhao Jin" userId="cd05a825-544c-438a-9ba1-08e63db50b47" providerId="ADAL" clId="{90011126-419D-498A-85AB-7168C55F086A}" dt="2021-04-07T08:24:29.624" v="73" actId="47"/>
        <pc:sldMkLst>
          <pc:docMk/>
          <pc:sldMk cId="1971208294" sldId="560"/>
        </pc:sldMkLst>
      </pc:sldChg>
      <pc:sldChg chg="del">
        <pc:chgData name="Zhao Jin" userId="cd05a825-544c-438a-9ba1-08e63db50b47" providerId="ADAL" clId="{90011126-419D-498A-85AB-7168C55F086A}" dt="2021-04-07T08:18:35.237" v="23" actId="47"/>
        <pc:sldMkLst>
          <pc:docMk/>
          <pc:sldMk cId="1986771488" sldId="561"/>
        </pc:sldMkLst>
      </pc:sldChg>
      <pc:sldChg chg="addSp delSp modSp add mod addAnim delAnim">
        <pc:chgData name="Zhao Jin" userId="cd05a825-544c-438a-9ba1-08e63db50b47" providerId="ADAL" clId="{90011126-419D-498A-85AB-7168C55F086A}" dt="2021-04-12T04:34:58.944" v="3023" actId="5793"/>
        <pc:sldMkLst>
          <pc:docMk/>
          <pc:sldMk cId="92291925" sldId="563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894186310" sldId="564"/>
        </pc:sldMkLst>
      </pc:sldChg>
      <pc:sldChg chg="del">
        <pc:chgData name="Zhao Jin" userId="cd05a825-544c-438a-9ba1-08e63db50b47" providerId="ADAL" clId="{90011126-419D-498A-85AB-7168C55F086A}" dt="2021-04-07T08:18:22.884" v="22" actId="47"/>
        <pc:sldMkLst>
          <pc:docMk/>
          <pc:sldMk cId="1276365520" sldId="564"/>
        </pc:sldMkLst>
      </pc:sldChg>
      <pc:sldChg chg="modSp add del ord">
        <pc:chgData name="Zhao Jin" userId="cd05a825-544c-438a-9ba1-08e63db50b47" providerId="ADAL" clId="{90011126-419D-498A-85AB-7168C55F086A}" dt="2021-04-07T09:03:00.997" v="1616" actId="47"/>
        <pc:sldMkLst>
          <pc:docMk/>
          <pc:sldMk cId="2524065862" sldId="564"/>
        </pc:sldMkLst>
      </pc:sldChg>
      <pc:sldChg chg="del">
        <pc:chgData name="Zhao Jin" userId="cd05a825-544c-438a-9ba1-08e63db50b47" providerId="ADAL" clId="{90011126-419D-498A-85AB-7168C55F086A}" dt="2021-04-07T08:18:18.011" v="21" actId="47"/>
        <pc:sldMkLst>
          <pc:docMk/>
          <pc:sldMk cId="827193018" sldId="565"/>
        </pc:sldMkLst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572740426" sldId="566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1474306681" sldId="566"/>
        </pc:sldMkLst>
      </pc:sldChg>
      <pc:sldChg chg="del">
        <pc:chgData name="Zhao Jin" userId="cd05a825-544c-438a-9ba1-08e63db50b47" providerId="ADAL" clId="{90011126-419D-498A-85AB-7168C55F086A}" dt="2021-04-07T08:28:17.746" v="93" actId="2696"/>
        <pc:sldMkLst>
          <pc:docMk/>
          <pc:sldMk cId="3959984611" sldId="566"/>
        </pc:sldMkLst>
      </pc:sldChg>
      <pc:sldChg chg="del">
        <pc:chgData name="Zhao Jin" userId="cd05a825-544c-438a-9ba1-08e63db50b47" providerId="ADAL" clId="{90011126-419D-498A-85AB-7168C55F086A}" dt="2021-04-07T08:25:06.203" v="75" actId="47"/>
        <pc:sldMkLst>
          <pc:docMk/>
          <pc:sldMk cId="2879329457" sldId="568"/>
        </pc:sldMkLst>
      </pc:sldChg>
      <pc:sldChg chg="modSp">
        <pc:chgData name="Zhao Jin" userId="cd05a825-544c-438a-9ba1-08e63db50b47" providerId="ADAL" clId="{90011126-419D-498A-85AB-7168C55F086A}" dt="2021-04-07T08:39:20.925" v="160"/>
        <pc:sldMkLst>
          <pc:docMk/>
          <pc:sldMk cId="4240540711" sldId="569"/>
        </pc:sldMkLst>
      </pc:sldChg>
      <pc:sldChg chg="del">
        <pc:chgData name="Zhao Jin" userId="cd05a825-544c-438a-9ba1-08e63db50b47" providerId="ADAL" clId="{90011126-419D-498A-85AB-7168C55F086A}" dt="2021-04-07T08:25:07.261" v="76" actId="47"/>
        <pc:sldMkLst>
          <pc:docMk/>
          <pc:sldMk cId="2192898961" sldId="570"/>
        </pc:sldMkLst>
      </pc:sldChg>
      <pc:sldChg chg="del ord">
        <pc:chgData name="Zhao Jin" userId="cd05a825-544c-438a-9ba1-08e63db50b47" providerId="ADAL" clId="{90011126-419D-498A-85AB-7168C55F086A}" dt="2021-04-07T08:26:36.641" v="79" actId="47"/>
        <pc:sldMkLst>
          <pc:docMk/>
          <pc:sldMk cId="1427618944" sldId="571"/>
        </pc:sldMkLst>
      </pc:sldChg>
      <pc:sldChg chg="del">
        <pc:chgData name="Zhao Jin" userId="cd05a825-544c-438a-9ba1-08e63db50b47" providerId="ADAL" clId="{90011126-419D-498A-85AB-7168C55F086A}" dt="2021-04-07T08:19:02.805" v="30" actId="47"/>
        <pc:sldMkLst>
          <pc:docMk/>
          <pc:sldMk cId="894186310" sldId="572"/>
        </pc:sldMkLst>
      </pc:sldChg>
      <pc:sldChg chg="del">
        <pc:chgData name="Zhao Jin" userId="cd05a825-544c-438a-9ba1-08e63db50b47" providerId="ADAL" clId="{90011126-419D-498A-85AB-7168C55F086A}" dt="2021-04-07T08:59:27.925" v="1514" actId="47"/>
        <pc:sldMkLst>
          <pc:docMk/>
          <pc:sldMk cId="1565163798" sldId="575"/>
        </pc:sldMkLst>
      </pc:sldChg>
      <pc:sldChg chg="add">
        <pc:chgData name="Zhao Jin" userId="cd05a825-544c-438a-9ba1-08e63db50b47" providerId="ADAL" clId="{90011126-419D-498A-85AB-7168C55F086A}" dt="2021-04-12T04:23:22.710" v="2359"/>
        <pc:sldMkLst>
          <pc:docMk/>
          <pc:sldMk cId="531081965" sldId="582"/>
        </pc:sldMkLst>
      </pc:sldChg>
      <pc:sldChg chg="del">
        <pc:chgData name="Zhao Jin" userId="cd05a825-544c-438a-9ba1-08e63db50b47" providerId="ADAL" clId="{90011126-419D-498A-85AB-7168C55F086A}" dt="2021-04-07T08:39:42.584" v="161" actId="2696"/>
        <pc:sldMkLst>
          <pc:docMk/>
          <pc:sldMk cId="2047881934" sldId="582"/>
        </pc:sldMkLst>
      </pc:sldChg>
      <pc:sldChg chg="addSp delSp add del mod">
        <pc:chgData name="Zhao Jin" userId="cd05a825-544c-438a-9ba1-08e63db50b47" providerId="ADAL" clId="{90011126-419D-498A-85AB-7168C55F086A}" dt="2021-04-12T04:23:20.488" v="2358" actId="2696"/>
        <pc:sldMkLst>
          <pc:docMk/>
          <pc:sldMk cId="3457284860" sldId="582"/>
        </pc:sldMkLst>
      </pc:sldChg>
      <pc:sldChg chg="delSp modSp add del mod ord delAnim">
        <pc:chgData name="Zhao Jin" userId="cd05a825-544c-438a-9ba1-08e63db50b47" providerId="ADAL" clId="{90011126-419D-498A-85AB-7168C55F086A}" dt="2021-04-12T04:36:19.264" v="3024" actId="478"/>
        <pc:sldMkLst>
          <pc:docMk/>
          <pc:sldMk cId="4156536479" sldId="590"/>
        </pc:sldMkLst>
      </pc:sldChg>
      <pc:sldChg chg="del ord">
        <pc:chgData name="Zhao Jin" userId="cd05a825-544c-438a-9ba1-08e63db50b47" providerId="ADAL" clId="{90011126-419D-498A-85AB-7168C55F086A}" dt="2021-04-07T08:37:38.819" v="140" actId="47"/>
        <pc:sldMkLst>
          <pc:docMk/>
          <pc:sldMk cId="2217225800" sldId="594"/>
        </pc:sldMkLst>
      </pc:sldChg>
      <pc:sldChg chg="del ord">
        <pc:chgData name="Zhao Jin" userId="cd05a825-544c-438a-9ba1-08e63db50b47" providerId="ADAL" clId="{90011126-419D-498A-85AB-7168C55F086A}" dt="2021-04-07T08:37:39.300" v="141" actId="47"/>
        <pc:sldMkLst>
          <pc:docMk/>
          <pc:sldMk cId="2419983458" sldId="595"/>
        </pc:sldMkLst>
      </pc:sldChg>
      <pc:sldChg chg="add del">
        <pc:chgData name="Zhao Jin" userId="cd05a825-544c-438a-9ba1-08e63db50b47" providerId="ADAL" clId="{90011126-419D-498A-85AB-7168C55F086A}" dt="2021-04-07T08:20:22.305" v="48" actId="47"/>
        <pc:sldMkLst>
          <pc:docMk/>
          <pc:sldMk cId="3056023935" sldId="596"/>
        </pc:sldMkLst>
      </pc:sldChg>
      <pc:sldChg chg="modSp del">
        <pc:chgData name="Zhao Jin" userId="cd05a825-544c-438a-9ba1-08e63db50b47" providerId="ADAL" clId="{90011126-419D-498A-85AB-7168C55F086A}" dt="2021-04-07T08:41:17.821" v="168" actId="47"/>
        <pc:sldMkLst>
          <pc:docMk/>
          <pc:sldMk cId="1542002799" sldId="602"/>
        </pc:sldMkLst>
      </pc:sldChg>
      <pc:sldChg chg="del">
        <pc:chgData name="Zhao Jin" userId="cd05a825-544c-438a-9ba1-08e63db50b47" providerId="ADAL" clId="{90011126-419D-498A-85AB-7168C55F086A}" dt="2021-04-07T08:20:06.408" v="38" actId="47"/>
        <pc:sldMkLst>
          <pc:docMk/>
          <pc:sldMk cId="657864584" sldId="603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2202415413" sldId="604"/>
        </pc:sldMkLst>
      </pc:sldChg>
      <pc:sldChg chg="add del">
        <pc:chgData name="Zhao Jin" userId="cd05a825-544c-438a-9ba1-08e63db50b47" providerId="ADAL" clId="{90011126-419D-498A-85AB-7168C55F086A}" dt="2021-04-07T08:31:32.638" v="104" actId="2696"/>
        <pc:sldMkLst>
          <pc:docMk/>
          <pc:sldMk cId="2266731302" sldId="604"/>
        </pc:sldMkLst>
      </pc:sldChg>
      <pc:sldChg chg="add del">
        <pc:chgData name="Zhao Jin" userId="cd05a825-544c-438a-9ba1-08e63db50b47" providerId="ADAL" clId="{90011126-419D-498A-85AB-7168C55F086A}" dt="2021-04-07T08:37:46.566" v="146" actId="47"/>
        <pc:sldMkLst>
          <pc:docMk/>
          <pc:sldMk cId="2550611830" sldId="604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3426412852" sldId="604"/>
        </pc:sldMkLst>
      </pc:sldChg>
      <pc:sldChg chg="modSp">
        <pc:chgData name="Zhao Jin" userId="cd05a825-544c-438a-9ba1-08e63db50b47" providerId="ADAL" clId="{90011126-419D-498A-85AB-7168C55F086A}" dt="2021-04-07T08:39:20.925" v="160"/>
        <pc:sldMkLst>
          <pc:docMk/>
          <pc:sldMk cId="2489370454" sldId="605"/>
        </pc:sldMkLst>
      </pc:sldChg>
      <pc:sldChg chg="add">
        <pc:chgData name="Zhao Jin" userId="cd05a825-544c-438a-9ba1-08e63db50b47" providerId="ADAL" clId="{90011126-419D-498A-85AB-7168C55F086A}" dt="2021-04-07T08:41:45.872" v="173"/>
        <pc:sldMkLst>
          <pc:docMk/>
          <pc:sldMk cId="135826027" sldId="606"/>
        </pc:sldMkLst>
      </pc:sldChg>
      <pc:sldChg chg="modSp del ord">
        <pc:chgData name="Zhao Jin" userId="cd05a825-544c-438a-9ba1-08e63db50b47" providerId="ADAL" clId="{90011126-419D-498A-85AB-7168C55F086A}" dt="2021-04-07T08:41:36.796" v="172" actId="2696"/>
        <pc:sldMkLst>
          <pc:docMk/>
          <pc:sldMk cId="640598186" sldId="606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1392057207" sldId="612"/>
        </pc:sldMkLst>
      </pc:sldChg>
      <pc:sldChg chg="del">
        <pc:chgData name="Zhao Jin" userId="cd05a825-544c-438a-9ba1-08e63db50b47" providerId="ADAL" clId="{90011126-419D-498A-85AB-7168C55F086A}" dt="2021-04-07T08:51:23.437" v="810" actId="2696"/>
        <pc:sldMkLst>
          <pc:docMk/>
          <pc:sldMk cId="2483833350" sldId="612"/>
        </pc:sldMkLst>
      </pc:sldChg>
      <pc:sldChg chg="del">
        <pc:chgData name="Zhao Jin" userId="cd05a825-544c-438a-9ba1-08e63db50b47" providerId="ADAL" clId="{90011126-419D-498A-85AB-7168C55F086A}" dt="2021-04-07T08:21:31.100" v="55" actId="47"/>
        <pc:sldMkLst>
          <pc:docMk/>
          <pc:sldMk cId="2970543596" sldId="613"/>
        </pc:sldMkLst>
      </pc:sldChg>
      <pc:sldChg chg="add del">
        <pc:chgData name="Zhao Jin" userId="cd05a825-544c-438a-9ba1-08e63db50b47" providerId="ADAL" clId="{90011126-419D-498A-85AB-7168C55F086A}" dt="2021-04-12T04:23:20.488" v="2358" actId="2696"/>
        <pc:sldMkLst>
          <pc:docMk/>
          <pc:sldMk cId="1813128722" sldId="617"/>
        </pc:sldMkLst>
      </pc:sldChg>
      <pc:sldChg chg="add">
        <pc:chgData name="Zhao Jin" userId="cd05a825-544c-438a-9ba1-08e63db50b47" providerId="ADAL" clId="{90011126-419D-498A-85AB-7168C55F086A}" dt="2021-04-12T04:23:22.710" v="2359"/>
        <pc:sldMkLst>
          <pc:docMk/>
          <pc:sldMk cId="4221416773" sldId="617"/>
        </pc:sldMkLst>
      </pc:sldChg>
      <pc:sldChg chg="add del">
        <pc:chgData name="Zhao Jin" userId="cd05a825-544c-438a-9ba1-08e63db50b47" providerId="ADAL" clId="{90011126-419D-498A-85AB-7168C55F086A}" dt="2021-04-07T08:59:41.438" v="1517" actId="47"/>
        <pc:sldMkLst>
          <pc:docMk/>
          <pc:sldMk cId="853971738" sldId="618"/>
        </pc:sldMkLst>
      </pc:sldChg>
      <pc:sldChg chg="modSp del">
        <pc:chgData name="Zhao Jin" userId="cd05a825-544c-438a-9ba1-08e63db50b47" providerId="ADAL" clId="{90011126-419D-498A-85AB-7168C55F086A}" dt="2021-04-07T08:49:52.784" v="677" actId="2696"/>
        <pc:sldMkLst>
          <pc:docMk/>
          <pc:sldMk cId="4274114340" sldId="618"/>
        </pc:sldMkLst>
      </pc:sldChg>
      <pc:sldChg chg="modSp del ord">
        <pc:chgData name="Zhao Jin" userId="cd05a825-544c-438a-9ba1-08e63db50b47" providerId="ADAL" clId="{90011126-419D-498A-85AB-7168C55F086A}" dt="2021-04-12T04:23:20.488" v="2358" actId="2696"/>
        <pc:sldMkLst>
          <pc:docMk/>
          <pc:sldMk cId="282410985" sldId="620"/>
        </pc:sldMkLst>
      </pc:sldChg>
      <pc:sldChg chg="delSp modSp add mod">
        <pc:chgData name="Zhao Jin" userId="cd05a825-544c-438a-9ba1-08e63db50b47" providerId="ADAL" clId="{90011126-419D-498A-85AB-7168C55F086A}" dt="2021-04-12T04:33:34.254" v="2848" actId="478"/>
        <pc:sldMkLst>
          <pc:docMk/>
          <pc:sldMk cId="3987593272" sldId="620"/>
        </pc:sldMkLst>
      </pc:sldChg>
      <pc:sldChg chg="del">
        <pc:chgData name="Zhao Jin" userId="cd05a825-544c-438a-9ba1-08e63db50b47" providerId="ADAL" clId="{90011126-419D-498A-85AB-7168C55F086A}" dt="2021-04-07T08:21:36.386" v="56" actId="47"/>
        <pc:sldMkLst>
          <pc:docMk/>
          <pc:sldMk cId="2267673099" sldId="621"/>
        </pc:sldMkLst>
      </pc:sldChg>
      <pc:sldChg chg="modSp add del mod">
        <pc:chgData name="Zhao Jin" userId="cd05a825-544c-438a-9ba1-08e63db50b47" providerId="ADAL" clId="{90011126-419D-498A-85AB-7168C55F086A}" dt="2021-04-07T08:42:58.083" v="179"/>
        <pc:sldMkLst>
          <pc:docMk/>
          <pc:sldMk cId="3503582036" sldId="622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791522724" sldId="624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1465211527" sldId="624"/>
        </pc:sldMkLst>
      </pc:sldChg>
      <pc:sldChg chg="del">
        <pc:chgData name="Zhao Jin" userId="cd05a825-544c-438a-9ba1-08e63db50b47" providerId="ADAL" clId="{90011126-419D-498A-85AB-7168C55F086A}" dt="2021-04-07T08:21:18.215" v="51" actId="47"/>
        <pc:sldMkLst>
          <pc:docMk/>
          <pc:sldMk cId="2795639249" sldId="626"/>
        </pc:sldMkLst>
      </pc:sldChg>
      <pc:sldChg chg="add del">
        <pc:chgData name="Zhao Jin" userId="cd05a825-544c-438a-9ba1-08e63db50b47" providerId="ADAL" clId="{90011126-419D-498A-85AB-7168C55F086A}" dt="2021-04-07T08:37:47.881" v="147" actId="47"/>
        <pc:sldMkLst>
          <pc:docMk/>
          <pc:sldMk cId="333343443" sldId="627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809693459" sldId="627"/>
        </pc:sldMkLst>
      </pc:sldChg>
      <pc:sldChg chg="add del">
        <pc:chgData name="Zhao Jin" userId="cd05a825-544c-438a-9ba1-08e63db50b47" providerId="ADAL" clId="{90011126-419D-498A-85AB-7168C55F086A}" dt="2021-04-07T08:31:32.638" v="104" actId="2696"/>
        <pc:sldMkLst>
          <pc:docMk/>
          <pc:sldMk cId="2964341788" sldId="627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3007397024" sldId="627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2191771021" sldId="631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3565944728" sldId="631"/>
        </pc:sldMkLst>
      </pc:sldChg>
      <pc:sldChg chg="del">
        <pc:chgData name="Zhao Jin" userId="cd05a825-544c-438a-9ba1-08e63db50b47" providerId="ADAL" clId="{90011126-419D-498A-85AB-7168C55F086A}" dt="2021-04-07T08:21:21.890" v="52" actId="47"/>
        <pc:sldMkLst>
          <pc:docMk/>
          <pc:sldMk cId="2709092880" sldId="632"/>
        </pc:sldMkLst>
      </pc:sldChg>
      <pc:sldChg chg="modSp add del mod">
        <pc:chgData name="Zhao Jin" userId="cd05a825-544c-438a-9ba1-08e63db50b47" providerId="ADAL" clId="{90011126-419D-498A-85AB-7168C55F086A}" dt="2021-04-07T08:43:00.216" v="180"/>
        <pc:sldMkLst>
          <pc:docMk/>
          <pc:sldMk cId="1258830549" sldId="635"/>
        </pc:sldMkLst>
      </pc:sldChg>
      <pc:sldChg chg="add del">
        <pc:chgData name="Zhao Jin" userId="cd05a825-544c-438a-9ba1-08e63db50b47" providerId="ADAL" clId="{90011126-419D-498A-85AB-7168C55F086A}" dt="2021-04-07T08:34:27.663" v="116" actId="2696"/>
        <pc:sldMkLst>
          <pc:docMk/>
          <pc:sldMk cId="537511038" sldId="636"/>
        </pc:sldMkLst>
      </pc:sldChg>
      <pc:sldChg chg="del">
        <pc:chgData name="Zhao Jin" userId="cd05a825-544c-438a-9ba1-08e63db50b47" providerId="ADAL" clId="{90011126-419D-498A-85AB-7168C55F086A}" dt="2021-04-07T08:28:30.669" v="95" actId="2696"/>
        <pc:sldMkLst>
          <pc:docMk/>
          <pc:sldMk cId="3454948446" sldId="636"/>
        </pc:sldMkLst>
      </pc:sldChg>
      <pc:sldChg chg="modSp add del">
        <pc:chgData name="Zhao Jin" userId="cd05a825-544c-438a-9ba1-08e63db50b47" providerId="ADAL" clId="{90011126-419D-498A-85AB-7168C55F086A}" dt="2021-04-07T08:59:42.149" v="1518" actId="47"/>
        <pc:sldMkLst>
          <pc:docMk/>
          <pc:sldMk cId="4157572169" sldId="636"/>
        </pc:sldMkLst>
      </pc:sldChg>
      <pc:sldChg chg="del">
        <pc:chgData name="Zhao Jin" userId="cd05a825-544c-438a-9ba1-08e63db50b47" providerId="ADAL" clId="{90011126-419D-498A-85AB-7168C55F086A}" dt="2021-04-07T08:24:48.850" v="74" actId="47"/>
        <pc:sldMkLst>
          <pc:docMk/>
          <pc:sldMk cId="1235845528" sldId="637"/>
        </pc:sldMkLst>
      </pc:sldChg>
      <pc:sldChg chg="del">
        <pc:chgData name="Zhao Jin" userId="cd05a825-544c-438a-9ba1-08e63db50b47" providerId="ADAL" clId="{90011126-419D-498A-85AB-7168C55F086A}" dt="2021-04-07T08:19:30.937" v="35" actId="47"/>
        <pc:sldMkLst>
          <pc:docMk/>
          <pc:sldMk cId="3042096305" sldId="638"/>
        </pc:sldMkLst>
      </pc:sldChg>
      <pc:sldChg chg="add">
        <pc:chgData name="Zhao Jin" userId="cd05a825-544c-438a-9ba1-08e63db50b47" providerId="ADAL" clId="{90011126-419D-498A-85AB-7168C55F086A}" dt="2021-04-12T04:23:22.710" v="2359"/>
        <pc:sldMkLst>
          <pc:docMk/>
          <pc:sldMk cId="3358003148" sldId="639"/>
        </pc:sldMkLst>
      </pc:sldChg>
      <pc:sldChg chg="modSp del ord">
        <pc:chgData name="Zhao Jin" userId="cd05a825-544c-438a-9ba1-08e63db50b47" providerId="ADAL" clId="{90011126-419D-498A-85AB-7168C55F086A}" dt="2021-04-12T04:23:20.488" v="2358" actId="2696"/>
        <pc:sldMkLst>
          <pc:docMk/>
          <pc:sldMk cId="4048105877" sldId="639"/>
        </pc:sldMkLst>
      </pc:sldChg>
      <pc:sldChg chg="modSp">
        <pc:chgData name="Zhao Jin" userId="cd05a825-544c-438a-9ba1-08e63db50b47" providerId="ADAL" clId="{90011126-419D-498A-85AB-7168C55F086A}" dt="2021-04-07T08:39:20.925" v="160"/>
        <pc:sldMkLst>
          <pc:docMk/>
          <pc:sldMk cId="1252576829" sldId="640"/>
        </pc:sldMkLst>
      </pc:sldChg>
      <pc:sldChg chg="delSp modSp mod">
        <pc:chgData name="Zhao Jin" userId="cd05a825-544c-438a-9ba1-08e63db50b47" providerId="ADAL" clId="{90011126-419D-498A-85AB-7168C55F086A}" dt="2021-04-07T08:39:20.925" v="160"/>
        <pc:sldMkLst>
          <pc:docMk/>
          <pc:sldMk cId="649273319" sldId="641"/>
        </pc:sldMkLst>
      </pc:sldChg>
      <pc:sldChg chg="modSp add del mod">
        <pc:chgData name="Zhao Jin" userId="cd05a825-544c-438a-9ba1-08e63db50b47" providerId="ADAL" clId="{90011126-419D-498A-85AB-7168C55F086A}" dt="2021-04-07T08:43:58.712" v="213" actId="47"/>
        <pc:sldMkLst>
          <pc:docMk/>
          <pc:sldMk cId="1506674803" sldId="642"/>
        </pc:sldMkLst>
      </pc:sldChg>
      <pc:sldChg chg="modSp del">
        <pc:chgData name="Zhao Jin" userId="cd05a825-544c-438a-9ba1-08e63db50b47" providerId="ADAL" clId="{90011126-419D-498A-85AB-7168C55F086A}" dt="2021-04-07T08:43:24.310" v="183" actId="2696"/>
        <pc:sldMkLst>
          <pc:docMk/>
          <pc:sldMk cId="3269496185" sldId="642"/>
        </pc:sldMkLst>
      </pc:sldChg>
      <pc:sldChg chg="modSp del">
        <pc:chgData name="Zhao Jin" userId="cd05a825-544c-438a-9ba1-08e63db50b47" providerId="ADAL" clId="{90011126-419D-498A-85AB-7168C55F086A}" dt="2021-04-07T08:41:26.991" v="169" actId="47"/>
        <pc:sldMkLst>
          <pc:docMk/>
          <pc:sldMk cId="1179750071" sldId="643"/>
        </pc:sldMkLst>
      </pc:sldChg>
      <pc:sldChg chg="modSp del">
        <pc:chgData name="Zhao Jin" userId="cd05a825-544c-438a-9ba1-08e63db50b47" providerId="ADAL" clId="{90011126-419D-498A-85AB-7168C55F086A}" dt="2021-04-07T08:41:27.919" v="170" actId="47"/>
        <pc:sldMkLst>
          <pc:docMk/>
          <pc:sldMk cId="1937756497" sldId="644"/>
        </pc:sldMkLst>
      </pc:sldChg>
      <pc:sldChg chg="modSp del">
        <pc:chgData name="Zhao Jin" userId="cd05a825-544c-438a-9ba1-08e63db50b47" providerId="ADAL" clId="{90011126-419D-498A-85AB-7168C55F086A}" dt="2021-04-07T08:41:28.844" v="171" actId="47"/>
        <pc:sldMkLst>
          <pc:docMk/>
          <pc:sldMk cId="3737971943" sldId="645"/>
        </pc:sldMkLst>
      </pc:sldChg>
      <pc:sldChg chg="modSp del">
        <pc:chgData name="Zhao Jin" userId="cd05a825-544c-438a-9ba1-08e63db50b47" providerId="ADAL" clId="{90011126-419D-498A-85AB-7168C55F086A}" dt="2021-04-07T08:43:05.173" v="181" actId="47"/>
        <pc:sldMkLst>
          <pc:docMk/>
          <pc:sldMk cId="723901272" sldId="646"/>
        </pc:sldMkLst>
      </pc:sldChg>
      <pc:sldChg chg="modSp del">
        <pc:chgData name="Zhao Jin" userId="cd05a825-544c-438a-9ba1-08e63db50b47" providerId="ADAL" clId="{90011126-419D-498A-85AB-7168C55F086A}" dt="2021-04-07T08:43:06.190" v="182" actId="47"/>
        <pc:sldMkLst>
          <pc:docMk/>
          <pc:sldMk cId="1514327557" sldId="647"/>
        </pc:sldMkLst>
      </pc:sldChg>
      <pc:sldChg chg="del">
        <pc:chgData name="Zhao Jin" userId="cd05a825-544c-438a-9ba1-08e63db50b47" providerId="ADAL" clId="{90011126-419D-498A-85AB-7168C55F086A}" dt="2021-04-07T08:30:53.668" v="103" actId="47"/>
        <pc:sldMkLst>
          <pc:docMk/>
          <pc:sldMk cId="1862784809" sldId="648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674906226" sldId="649"/>
        </pc:sldMkLst>
      </pc:sldChg>
      <pc:sldChg chg="modSp del">
        <pc:chgData name="Zhao Jin" userId="cd05a825-544c-438a-9ba1-08e63db50b47" providerId="ADAL" clId="{90011126-419D-498A-85AB-7168C55F086A}" dt="2021-04-07T09:05:33.933" v="1657" actId="2696"/>
        <pc:sldMkLst>
          <pc:docMk/>
          <pc:sldMk cId="1916564042" sldId="649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2639028748" sldId="649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267266745" sldId="650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938554933" sldId="650"/>
        </pc:sldMkLst>
      </pc:sldChg>
      <pc:sldChg chg="modSp del">
        <pc:chgData name="Zhao Jin" userId="cd05a825-544c-438a-9ba1-08e63db50b47" providerId="ADAL" clId="{90011126-419D-498A-85AB-7168C55F086A}" dt="2021-04-07T09:05:33.933" v="1657" actId="2696"/>
        <pc:sldMkLst>
          <pc:docMk/>
          <pc:sldMk cId="3504527826" sldId="650"/>
        </pc:sldMkLst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841234309" sldId="651"/>
        </pc:sldMkLst>
      </pc:sldChg>
      <pc:sldChg chg="modSp del ord">
        <pc:chgData name="Zhao Jin" userId="cd05a825-544c-438a-9ba1-08e63db50b47" providerId="ADAL" clId="{90011126-419D-498A-85AB-7168C55F086A}" dt="2021-04-07T09:05:33.933" v="1657" actId="2696"/>
        <pc:sldMkLst>
          <pc:docMk/>
          <pc:sldMk cId="3615520278" sldId="651"/>
        </pc:sldMkLst>
      </pc:sldChg>
      <pc:sldChg chg="modSp del ord">
        <pc:chgData name="Zhao Jin" userId="cd05a825-544c-438a-9ba1-08e63db50b47" providerId="ADAL" clId="{90011126-419D-498A-85AB-7168C55F086A}" dt="2021-04-07T09:05:33.933" v="1657" actId="2696"/>
        <pc:sldMkLst>
          <pc:docMk/>
          <pc:sldMk cId="310617255" sldId="652"/>
        </pc:sldMkLst>
      </pc:sldChg>
      <pc:sldChg chg="add">
        <pc:chgData name="Zhao Jin" userId="cd05a825-544c-438a-9ba1-08e63db50b47" providerId="ADAL" clId="{90011126-419D-498A-85AB-7168C55F086A}" dt="2021-04-07T09:05:38.293" v="1658"/>
        <pc:sldMkLst>
          <pc:docMk/>
          <pc:sldMk cId="355386008" sldId="652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2491485580" sldId="653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2892195280" sldId="653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406905398" sldId="654"/>
        </pc:sldMkLst>
      </pc:sldChg>
      <pc:sldChg chg="add">
        <pc:chgData name="Zhao Jin" userId="cd05a825-544c-438a-9ba1-08e63db50b47" providerId="ADAL" clId="{90011126-419D-498A-85AB-7168C55F086A}" dt="2021-04-07T08:51:33.202" v="811"/>
        <pc:sldMkLst>
          <pc:docMk/>
          <pc:sldMk cId="537629386" sldId="654"/>
        </pc:sldMkLst>
      </pc:sldChg>
      <pc:sldChg chg="del">
        <pc:chgData name="Zhao Jin" userId="cd05a825-544c-438a-9ba1-08e63db50b47" providerId="ADAL" clId="{90011126-419D-498A-85AB-7168C55F086A}" dt="2021-04-07T08:21:15.625" v="50" actId="47"/>
        <pc:sldMkLst>
          <pc:docMk/>
          <pc:sldMk cId="2463483696" sldId="655"/>
        </pc:sldMkLst>
      </pc:sldChg>
      <pc:sldChg chg="modSp del">
        <pc:chgData name="Zhao Jin" userId="cd05a825-544c-438a-9ba1-08e63db50b47" providerId="ADAL" clId="{90011126-419D-498A-85AB-7168C55F086A}" dt="2021-04-07T08:51:23.437" v="810" actId="2696"/>
        <pc:sldMkLst>
          <pc:docMk/>
          <pc:sldMk cId="2687128976" sldId="656"/>
        </pc:sldMkLst>
      </pc:sldChg>
      <pc:sldChg chg="modSp add mod">
        <pc:chgData name="Zhao Jin" userId="cd05a825-544c-438a-9ba1-08e63db50b47" providerId="ADAL" clId="{90011126-419D-498A-85AB-7168C55F086A}" dt="2021-04-12T05:17:17.892" v="5362" actId="1076"/>
        <pc:sldMkLst>
          <pc:docMk/>
          <pc:sldMk cId="3097394491" sldId="656"/>
        </pc:sldMkLst>
      </pc:sldChg>
      <pc:sldChg chg="del">
        <pc:chgData name="Zhao Jin" userId="cd05a825-544c-438a-9ba1-08e63db50b47" providerId="ADAL" clId="{90011126-419D-498A-85AB-7168C55F086A}" dt="2021-04-07T08:21:23.882" v="53" actId="47"/>
        <pc:sldMkLst>
          <pc:docMk/>
          <pc:sldMk cId="2501207953" sldId="657"/>
        </pc:sldMkLst>
      </pc:sldChg>
      <pc:sldChg chg="del">
        <pc:chgData name="Zhao Jin" userId="cd05a825-544c-438a-9ba1-08e63db50b47" providerId="ADAL" clId="{90011126-419D-498A-85AB-7168C55F086A}" dt="2021-04-07T08:21:24.950" v="54" actId="47"/>
        <pc:sldMkLst>
          <pc:docMk/>
          <pc:sldMk cId="2888219981" sldId="658"/>
        </pc:sldMkLst>
      </pc:sldChg>
      <pc:sldChg chg="del">
        <pc:chgData name="Zhao Jin" userId="cd05a825-544c-438a-9ba1-08e63db50b47" providerId="ADAL" clId="{90011126-419D-498A-85AB-7168C55F086A}" dt="2021-04-07T08:20:04.736" v="37" actId="47"/>
        <pc:sldMkLst>
          <pc:docMk/>
          <pc:sldMk cId="2840099445" sldId="659"/>
        </pc:sldMkLst>
      </pc:sldChg>
      <pc:sldChg chg="modSp add ord">
        <pc:chgData name="Zhao Jin" userId="cd05a825-544c-438a-9ba1-08e63db50b47" providerId="ADAL" clId="{90011126-419D-498A-85AB-7168C55F086A}" dt="2021-04-07T08:39:20.925" v="160"/>
        <pc:sldMkLst>
          <pc:docMk/>
          <pc:sldMk cId="2504199287" sldId="660"/>
        </pc:sldMkLst>
      </pc:sldChg>
      <pc:sldChg chg="del">
        <pc:chgData name="Zhao Jin" userId="cd05a825-544c-438a-9ba1-08e63db50b47" providerId="ADAL" clId="{90011126-419D-498A-85AB-7168C55F086A}" dt="2021-04-07T08:31:32.638" v="104" actId="2696"/>
        <pc:sldMkLst>
          <pc:docMk/>
          <pc:sldMk cId="4000828616" sldId="660"/>
        </pc:sldMkLst>
      </pc:sldChg>
      <pc:sldChg chg="add del">
        <pc:chgData name="Zhao Jin" userId="cd05a825-544c-438a-9ba1-08e63db50b47" providerId="ADAL" clId="{90011126-419D-498A-85AB-7168C55F086A}" dt="2021-04-07T08:20:20.375" v="47" actId="47"/>
        <pc:sldMkLst>
          <pc:docMk/>
          <pc:sldMk cId="3047898109" sldId="661"/>
        </pc:sldMkLst>
      </pc:sldChg>
      <pc:sldChg chg="add del">
        <pc:chgData name="Zhao Jin" userId="cd05a825-544c-438a-9ba1-08e63db50b47" providerId="ADAL" clId="{90011126-419D-498A-85AB-7168C55F086A}" dt="2021-04-07T08:37:48.529" v="148" actId="47"/>
        <pc:sldMkLst>
          <pc:docMk/>
          <pc:sldMk cId="410849129" sldId="662"/>
        </pc:sldMkLst>
      </pc:sldChg>
      <pc:sldChg chg="del">
        <pc:chgData name="Zhao Jin" userId="cd05a825-544c-438a-9ba1-08e63db50b47" providerId="ADAL" clId="{90011126-419D-498A-85AB-7168C55F086A}" dt="2021-04-07T08:31:32.638" v="104" actId="2696"/>
        <pc:sldMkLst>
          <pc:docMk/>
          <pc:sldMk cId="1792936429" sldId="662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2292735001" sldId="662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3854135908" sldId="662"/>
        </pc:sldMkLst>
      </pc:sldChg>
      <pc:sldChg chg="add del ord">
        <pc:chgData name="Zhao Jin" userId="cd05a825-544c-438a-9ba1-08e63db50b47" providerId="ADAL" clId="{90011126-419D-498A-85AB-7168C55F086A}" dt="2021-04-07T08:37:32.454" v="138" actId="47"/>
        <pc:sldMkLst>
          <pc:docMk/>
          <pc:sldMk cId="1900505656" sldId="663"/>
        </pc:sldMkLst>
      </pc:sldChg>
      <pc:sldChg chg="del">
        <pc:chgData name="Zhao Jin" userId="cd05a825-544c-438a-9ba1-08e63db50b47" providerId="ADAL" clId="{90011126-419D-498A-85AB-7168C55F086A}" dt="2021-04-07T08:31:32.638" v="104" actId="2696"/>
        <pc:sldMkLst>
          <pc:docMk/>
          <pc:sldMk cId="2331399055" sldId="663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3302914759" sldId="663"/>
        </pc:sldMkLst>
      </pc:sldChg>
      <pc:sldChg chg="add del">
        <pc:chgData name="Zhao Jin" userId="cd05a825-544c-438a-9ba1-08e63db50b47" providerId="ADAL" clId="{90011126-419D-498A-85AB-7168C55F086A}" dt="2021-04-07T08:32:30.821" v="106" actId="2696"/>
        <pc:sldMkLst>
          <pc:docMk/>
          <pc:sldMk cId="4114900909" sldId="663"/>
        </pc:sldMkLst>
      </pc:sldChg>
      <pc:sldChg chg="add del">
        <pc:chgData name="Zhao Jin" userId="cd05a825-544c-438a-9ba1-08e63db50b47" providerId="ADAL" clId="{90011126-419D-498A-85AB-7168C55F086A}" dt="2021-04-07T08:23:21.198" v="69" actId="47"/>
        <pc:sldMkLst>
          <pc:docMk/>
          <pc:sldMk cId="4089006062" sldId="664"/>
        </pc:sldMkLst>
      </pc:sldChg>
      <pc:sldChg chg="add del">
        <pc:chgData name="Zhao Jin" userId="cd05a825-544c-438a-9ba1-08e63db50b47" providerId="ADAL" clId="{90011126-419D-498A-85AB-7168C55F086A}" dt="2021-04-07T08:23:22.372" v="70" actId="47"/>
        <pc:sldMkLst>
          <pc:docMk/>
          <pc:sldMk cId="2663715734" sldId="665"/>
        </pc:sldMkLst>
      </pc:sldChg>
      <pc:sldChg chg="del">
        <pc:chgData name="Zhao Jin" userId="cd05a825-544c-438a-9ba1-08e63db50b47" providerId="ADAL" clId="{90011126-419D-498A-85AB-7168C55F086A}" dt="2021-04-07T08:29:58.905" v="101" actId="2696"/>
        <pc:sldMkLst>
          <pc:docMk/>
          <pc:sldMk cId="1302906930" sldId="666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2898039415" sldId="666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3159916841" sldId="666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3764853389" sldId="666"/>
        </pc:sldMkLst>
      </pc:sldChg>
      <pc:sldChg chg="del">
        <pc:chgData name="Zhao Jin" userId="cd05a825-544c-438a-9ba1-08e63db50b47" providerId="ADAL" clId="{90011126-419D-498A-85AB-7168C55F086A}" dt="2021-04-07T08:29:58.905" v="101" actId="2696"/>
        <pc:sldMkLst>
          <pc:docMk/>
          <pc:sldMk cId="529358301" sldId="667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1357765061" sldId="667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1817288254" sldId="667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2917258286" sldId="667"/>
        </pc:sldMkLst>
      </pc:sldChg>
      <pc:sldChg chg="add del">
        <pc:chgData name="Zhao Jin" userId="cd05a825-544c-438a-9ba1-08e63db50b47" providerId="ADAL" clId="{90011126-419D-498A-85AB-7168C55F086A}" dt="2021-04-07T08:29:58.905" v="101" actId="2696"/>
        <pc:sldMkLst>
          <pc:docMk/>
          <pc:sldMk cId="285181288" sldId="668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2749341678" sldId="668"/>
        </pc:sldMkLst>
      </pc:sldChg>
      <pc:sldChg chg="modSp add del">
        <pc:chgData name="Zhao Jin" userId="cd05a825-544c-438a-9ba1-08e63db50b47" providerId="ADAL" clId="{90011126-419D-498A-85AB-7168C55F086A}" dt="2021-04-07T09:05:33.933" v="1657" actId="2696"/>
        <pc:sldMkLst>
          <pc:docMk/>
          <pc:sldMk cId="3319389918" sldId="668"/>
        </pc:sldMkLst>
      </pc:sldChg>
      <pc:sldChg chg="add">
        <pc:chgData name="Zhao Jin" userId="cd05a825-544c-438a-9ba1-08e63db50b47" providerId="ADAL" clId="{90011126-419D-498A-85AB-7168C55F086A}" dt="2021-04-07T09:08:47.418" v="1660"/>
        <pc:sldMkLst>
          <pc:docMk/>
          <pc:sldMk cId="3569693903" sldId="668"/>
        </pc:sldMkLst>
      </pc:sldChg>
      <pc:sldChg chg="add del">
        <pc:chgData name="Zhao Jin" userId="cd05a825-544c-438a-9ba1-08e63db50b47" providerId="ADAL" clId="{90011126-419D-498A-85AB-7168C55F086A}" dt="2021-04-07T08:22:20.510" v="63" actId="47"/>
        <pc:sldMkLst>
          <pc:docMk/>
          <pc:sldMk cId="2183659375" sldId="669"/>
        </pc:sldMkLst>
      </pc:sldChg>
      <pc:sldChg chg="add del">
        <pc:chgData name="Zhao Jin" userId="cd05a825-544c-438a-9ba1-08e63db50b47" providerId="ADAL" clId="{90011126-419D-498A-85AB-7168C55F086A}" dt="2021-04-07T08:22:22.165" v="64" actId="47"/>
        <pc:sldMkLst>
          <pc:docMk/>
          <pc:sldMk cId="2115053964" sldId="670"/>
        </pc:sldMkLst>
      </pc:sldChg>
      <pc:sldChg chg="del">
        <pc:chgData name="Zhao Jin" userId="cd05a825-544c-438a-9ba1-08e63db50b47" providerId="ADAL" clId="{90011126-419D-498A-85AB-7168C55F086A}" dt="2021-04-07T08:27:06.763" v="80" actId="47"/>
        <pc:sldMkLst>
          <pc:docMk/>
          <pc:sldMk cId="635849530" sldId="671"/>
        </pc:sldMkLst>
      </pc:sldChg>
      <pc:sldChg chg="del">
        <pc:chgData name="Zhao Jin" userId="cd05a825-544c-438a-9ba1-08e63db50b47" providerId="ADAL" clId="{90011126-419D-498A-85AB-7168C55F086A}" dt="2021-04-07T08:39:44.364" v="162" actId="47"/>
        <pc:sldMkLst>
          <pc:docMk/>
          <pc:sldMk cId="1832708629" sldId="672"/>
        </pc:sldMkLst>
      </pc:sldChg>
      <pc:sldChg chg="del">
        <pc:chgData name="Zhao Jin" userId="cd05a825-544c-438a-9ba1-08e63db50b47" providerId="ADAL" clId="{90011126-419D-498A-85AB-7168C55F086A}" dt="2021-04-07T08:39:44.723" v="163" actId="47"/>
        <pc:sldMkLst>
          <pc:docMk/>
          <pc:sldMk cId="2677643591" sldId="673"/>
        </pc:sldMkLst>
      </pc:sldChg>
      <pc:sldChg chg="del">
        <pc:chgData name="Zhao Jin" userId="cd05a825-544c-438a-9ba1-08e63db50b47" providerId="ADAL" clId="{90011126-419D-498A-85AB-7168C55F086A}" dt="2021-04-07T08:39:45.265" v="164" actId="47"/>
        <pc:sldMkLst>
          <pc:docMk/>
          <pc:sldMk cId="2524073575" sldId="674"/>
        </pc:sldMkLst>
      </pc:sldChg>
      <pc:sldChg chg="del">
        <pc:chgData name="Zhao Jin" userId="cd05a825-544c-438a-9ba1-08e63db50b47" providerId="ADAL" clId="{90011126-419D-498A-85AB-7168C55F086A}" dt="2021-04-07T08:59:41.162" v="1516" actId="47"/>
        <pc:sldMkLst>
          <pc:docMk/>
          <pc:sldMk cId="81373691" sldId="675"/>
        </pc:sldMkLst>
      </pc:sldChg>
      <pc:sldChg chg="del">
        <pc:chgData name="Zhao Jin" userId="cd05a825-544c-438a-9ba1-08e63db50b47" providerId="ADAL" clId="{90011126-419D-498A-85AB-7168C55F086A}" dt="2021-04-07T08:58:47.009" v="1500" actId="47"/>
        <pc:sldMkLst>
          <pc:docMk/>
          <pc:sldMk cId="2051865563" sldId="676"/>
        </pc:sldMkLst>
      </pc:sldChg>
      <pc:sldChg chg="modSp add">
        <pc:chgData name="Zhao Jin" userId="cd05a825-544c-438a-9ba1-08e63db50b47" providerId="ADAL" clId="{90011126-419D-498A-85AB-7168C55F086A}" dt="2021-04-07T08:33:50.869" v="115"/>
        <pc:sldMkLst>
          <pc:docMk/>
          <pc:sldMk cId="1362027057" sldId="677"/>
        </pc:sldMkLst>
      </pc:sldChg>
      <pc:sldChg chg="add del">
        <pc:chgData name="Zhao Jin" userId="cd05a825-544c-438a-9ba1-08e63db50b47" providerId="ADAL" clId="{90011126-419D-498A-85AB-7168C55F086A}" dt="2021-04-07T08:33:14.990" v="109" actId="2696"/>
        <pc:sldMkLst>
          <pc:docMk/>
          <pc:sldMk cId="1427618944" sldId="677"/>
        </pc:sldMkLst>
      </pc:sldChg>
      <pc:sldChg chg="modSp add mod">
        <pc:chgData name="Zhao Jin" userId="cd05a825-544c-438a-9ba1-08e63db50b47" providerId="ADAL" clId="{90011126-419D-498A-85AB-7168C55F086A}" dt="2021-04-07T08:44:42.898" v="216"/>
        <pc:sldMkLst>
          <pc:docMk/>
          <pc:sldMk cId="3976329566" sldId="678"/>
        </pc:sldMkLst>
      </pc:sldChg>
      <pc:sldChg chg="modSp add mod">
        <pc:chgData name="Zhao Jin" userId="cd05a825-544c-438a-9ba1-08e63db50b47" providerId="ADAL" clId="{90011126-419D-498A-85AB-7168C55F086A}" dt="2021-04-07T08:44:45.074" v="217"/>
        <pc:sldMkLst>
          <pc:docMk/>
          <pc:sldMk cId="3269496185" sldId="679"/>
        </pc:sldMkLst>
      </pc:sldChg>
      <pc:sldChg chg="delSp modSp add mod">
        <pc:chgData name="Zhao Jin" userId="cd05a825-544c-438a-9ba1-08e63db50b47" providerId="ADAL" clId="{90011126-419D-498A-85AB-7168C55F086A}" dt="2021-04-07T09:14:02.675" v="2068" actId="20577"/>
        <pc:sldMkLst>
          <pc:docMk/>
          <pc:sldMk cId="383394793" sldId="680"/>
        </pc:sldMkLst>
      </pc:sldChg>
      <pc:sldChg chg="modSp add mod">
        <pc:chgData name="Zhao Jin" userId="cd05a825-544c-438a-9ba1-08e63db50b47" providerId="ADAL" clId="{90011126-419D-498A-85AB-7168C55F086A}" dt="2021-04-12T04:34:17.528" v="2890" actId="5793"/>
        <pc:sldMkLst>
          <pc:docMk/>
          <pc:sldMk cId="836088252" sldId="681"/>
        </pc:sldMkLst>
      </pc:sldChg>
      <pc:sldChg chg="modSp add del mod">
        <pc:chgData name="Zhao Jin" userId="cd05a825-544c-438a-9ba1-08e63db50b47" providerId="ADAL" clId="{90011126-419D-498A-85AB-7168C55F086A}" dt="2021-04-12T04:23:20.488" v="2358" actId="2696"/>
        <pc:sldMkLst>
          <pc:docMk/>
          <pc:sldMk cId="2826661284" sldId="681"/>
        </pc:sldMkLst>
      </pc:sldChg>
      <pc:sldChg chg="modSp add mod">
        <pc:chgData name="Zhao Jin" userId="cd05a825-544c-438a-9ba1-08e63db50b47" providerId="ADAL" clId="{90011126-419D-498A-85AB-7168C55F086A}" dt="2021-04-07T08:48:52.390" v="622" actId="6549"/>
        <pc:sldMkLst>
          <pc:docMk/>
          <pc:sldMk cId="1266940232" sldId="682"/>
        </pc:sldMkLst>
      </pc:sldChg>
      <pc:sldChg chg="add del">
        <pc:chgData name="Zhao Jin" userId="cd05a825-544c-438a-9ba1-08e63db50b47" providerId="ADAL" clId="{90011126-419D-498A-85AB-7168C55F086A}" dt="2021-04-07T08:47:53.907" v="451"/>
        <pc:sldMkLst>
          <pc:docMk/>
          <pc:sldMk cId="1572799638" sldId="682"/>
        </pc:sldMkLst>
      </pc:sldChg>
      <pc:sldChg chg="modSp add del mod">
        <pc:chgData name="Zhao Jin" userId="cd05a825-544c-438a-9ba1-08e63db50b47" providerId="ADAL" clId="{90011126-419D-498A-85AB-7168C55F086A}" dt="2021-04-07T09:05:33.933" v="1657" actId="2696"/>
        <pc:sldMkLst>
          <pc:docMk/>
          <pc:sldMk cId="1317954560" sldId="683"/>
        </pc:sldMkLst>
      </pc:sldChg>
      <pc:sldChg chg="modSp add mod">
        <pc:chgData name="Zhao Jin" userId="cd05a825-544c-438a-9ba1-08e63db50b47" providerId="ADAL" clId="{90011126-419D-498A-85AB-7168C55F086A}" dt="2021-04-12T04:49:34.768" v="3517" actId="20577"/>
        <pc:sldMkLst>
          <pc:docMk/>
          <pc:sldMk cId="2360277607" sldId="683"/>
        </pc:sldMkLst>
      </pc:sldChg>
      <pc:sldChg chg="add del">
        <pc:chgData name="Zhao Jin" userId="cd05a825-544c-438a-9ba1-08e63db50b47" providerId="ADAL" clId="{90011126-419D-498A-85AB-7168C55F086A}" dt="2021-04-07T09:08:42.476" v="1659" actId="2696"/>
        <pc:sldMkLst>
          <pc:docMk/>
          <pc:sldMk cId="2619520439" sldId="684"/>
        </pc:sldMkLst>
      </pc:sldChg>
      <pc:sldChg chg="modSp add del mod">
        <pc:chgData name="Zhao Jin" userId="cd05a825-544c-438a-9ba1-08e63db50b47" providerId="ADAL" clId="{90011126-419D-498A-85AB-7168C55F086A}" dt="2021-04-07T09:05:33.933" v="1657" actId="2696"/>
        <pc:sldMkLst>
          <pc:docMk/>
          <pc:sldMk cId="2949248065" sldId="684"/>
        </pc:sldMkLst>
      </pc:sldChg>
      <pc:sldChg chg="modSp add mod">
        <pc:chgData name="Zhao Jin" userId="cd05a825-544c-438a-9ba1-08e63db50b47" providerId="ADAL" clId="{90011126-419D-498A-85AB-7168C55F086A}" dt="2021-04-12T04:37:53.527" v="3078" actId="20577"/>
        <pc:sldMkLst>
          <pc:docMk/>
          <pc:sldMk cId="3478033655" sldId="684"/>
        </pc:sldMkLst>
      </pc:sldChg>
      <pc:sldChg chg="add del">
        <pc:chgData name="Zhao Jin" userId="cd05a825-544c-438a-9ba1-08e63db50b47" providerId="ADAL" clId="{90011126-419D-498A-85AB-7168C55F086A}" dt="2021-04-07T08:49:19.408" v="625"/>
        <pc:sldMkLst>
          <pc:docMk/>
          <pc:sldMk cId="3480259647" sldId="684"/>
        </pc:sldMkLst>
      </pc:sldChg>
      <pc:sldChg chg="modSp add del mod">
        <pc:chgData name="Zhao Jin" userId="cd05a825-544c-438a-9ba1-08e63db50b47" providerId="ADAL" clId="{90011126-419D-498A-85AB-7168C55F086A}" dt="2021-04-07T08:51:23.437" v="810" actId="2696"/>
        <pc:sldMkLst>
          <pc:docMk/>
          <pc:sldMk cId="1012912752" sldId="685"/>
        </pc:sldMkLst>
      </pc:sldChg>
      <pc:sldChg chg="modSp add del mod">
        <pc:chgData name="Zhao Jin" userId="cd05a825-544c-438a-9ba1-08e63db50b47" providerId="ADAL" clId="{90011126-419D-498A-85AB-7168C55F086A}" dt="2021-04-07T08:52:03.489" v="868" actId="47"/>
        <pc:sldMkLst>
          <pc:docMk/>
          <pc:sldMk cId="1868302984" sldId="685"/>
        </pc:sldMkLst>
      </pc:sldChg>
      <pc:sldChg chg="addSp modSp add mod">
        <pc:chgData name="Zhao Jin" userId="cd05a825-544c-438a-9ba1-08e63db50b47" providerId="ADAL" clId="{90011126-419D-498A-85AB-7168C55F086A}" dt="2021-04-12T04:26:30.176" v="2400" actId="20577"/>
        <pc:sldMkLst>
          <pc:docMk/>
          <pc:sldMk cId="4253826507" sldId="685"/>
        </pc:sldMkLst>
      </pc:sldChg>
      <pc:sldChg chg="modSp add del mod">
        <pc:chgData name="Zhao Jin" userId="cd05a825-544c-438a-9ba1-08e63db50b47" providerId="ADAL" clId="{90011126-419D-498A-85AB-7168C55F086A}" dt="2021-04-07T09:01:40.970" v="1614" actId="47"/>
        <pc:sldMkLst>
          <pc:docMk/>
          <pc:sldMk cId="1107599818" sldId="686"/>
        </pc:sldMkLst>
      </pc:sldChg>
      <pc:sldChg chg="modSp add mod">
        <pc:chgData name="Zhao Jin" userId="cd05a825-544c-438a-9ba1-08e63db50b47" providerId="ADAL" clId="{90011126-419D-498A-85AB-7168C55F086A}" dt="2021-04-07T09:17:33.080" v="2168" actId="20577"/>
        <pc:sldMkLst>
          <pc:docMk/>
          <pc:sldMk cId="3249661942" sldId="686"/>
        </pc:sldMkLst>
      </pc:sldChg>
      <pc:sldChg chg="addSp delSp modSp add mod delAnim modAnim">
        <pc:chgData name="Zhao Jin" userId="cd05a825-544c-438a-9ba1-08e63db50b47" providerId="ADAL" clId="{90011126-419D-498A-85AB-7168C55F086A}" dt="2021-04-12T04:46:30.583" v="3379" actId="1076"/>
        <pc:sldMkLst>
          <pc:docMk/>
          <pc:sldMk cId="2157155864" sldId="687"/>
        </pc:sldMkLst>
      </pc:sldChg>
      <pc:sldChg chg="modSp add del mod">
        <pc:chgData name="Zhao Jin" userId="cd05a825-544c-438a-9ba1-08e63db50b47" providerId="ADAL" clId="{90011126-419D-498A-85AB-7168C55F086A}" dt="2021-04-07T09:01:39.597" v="1613" actId="47"/>
        <pc:sldMkLst>
          <pc:docMk/>
          <pc:sldMk cId="2851361579" sldId="687"/>
        </pc:sldMkLst>
      </pc:sldChg>
      <pc:sldChg chg="addSp delSp modSp add del mod delAnim">
        <pc:chgData name="Zhao Jin" userId="cd05a825-544c-438a-9ba1-08e63db50b47" providerId="ADAL" clId="{90011126-419D-498A-85AB-7168C55F086A}" dt="2021-04-07T08:59:40.823" v="1515" actId="47"/>
        <pc:sldMkLst>
          <pc:docMk/>
          <pc:sldMk cId="3722780368" sldId="687"/>
        </pc:sldMkLst>
      </pc:sldChg>
      <pc:sldChg chg="delSp modSp add mod delAnim modAnim">
        <pc:chgData name="Zhao Jin" userId="cd05a825-544c-438a-9ba1-08e63db50b47" providerId="ADAL" clId="{90011126-419D-498A-85AB-7168C55F086A}" dt="2021-04-12T04:48:58.734" v="3510" actId="20577"/>
        <pc:sldMkLst>
          <pc:docMk/>
          <pc:sldMk cId="2604505018" sldId="688"/>
        </pc:sldMkLst>
      </pc:sldChg>
      <pc:sldChg chg="addSp delSp modSp add mod">
        <pc:chgData name="Zhao Jin" userId="cd05a825-544c-438a-9ba1-08e63db50b47" providerId="ADAL" clId="{90011126-419D-498A-85AB-7168C55F086A}" dt="2021-04-12T05:16:44.888" v="5351" actId="6549"/>
        <pc:sldMkLst>
          <pc:docMk/>
          <pc:sldMk cId="1942749068" sldId="689"/>
        </pc:sldMkLst>
      </pc:sldChg>
      <pc:sldChg chg="modSp add mod">
        <pc:chgData name="Zhao Jin" userId="cd05a825-544c-438a-9ba1-08e63db50b47" providerId="ADAL" clId="{90011126-419D-498A-85AB-7168C55F086A}" dt="2021-04-12T05:16:47.978" v="5352"/>
        <pc:sldMkLst>
          <pc:docMk/>
          <pc:sldMk cId="3784316424" sldId="690"/>
        </pc:sldMkLst>
      </pc:sldChg>
      <pc:sldChg chg="addSp modSp add mod">
        <pc:chgData name="Zhao Jin" userId="cd05a825-544c-438a-9ba1-08e63db50b47" providerId="ADAL" clId="{90011126-419D-498A-85AB-7168C55F086A}" dt="2021-04-12T05:16:49.609" v="5353"/>
        <pc:sldMkLst>
          <pc:docMk/>
          <pc:sldMk cId="2546408803" sldId="691"/>
        </pc:sldMkLst>
      </pc:sldChg>
      <pc:sldChg chg="addSp delSp modSp add mod">
        <pc:chgData name="Zhao Jin" userId="cd05a825-544c-438a-9ba1-08e63db50b47" providerId="ADAL" clId="{90011126-419D-498A-85AB-7168C55F086A}" dt="2021-04-12T05:16:51.242" v="5354"/>
        <pc:sldMkLst>
          <pc:docMk/>
          <pc:sldMk cId="733257419" sldId="692"/>
        </pc:sldMkLst>
      </pc:sldChg>
      <pc:sldChg chg="add del">
        <pc:chgData name="Zhao Jin" userId="cd05a825-544c-438a-9ba1-08e63db50b47" providerId="ADAL" clId="{90011126-419D-498A-85AB-7168C55F086A}" dt="2021-04-12T05:09:24.536" v="4921" actId="47"/>
        <pc:sldMkLst>
          <pc:docMk/>
          <pc:sldMk cId="2217977691" sldId="693"/>
        </pc:sldMkLst>
      </pc:sldChg>
      <pc:sldChg chg="modSp add mod">
        <pc:chgData name="Zhao Jin" userId="cd05a825-544c-438a-9ba1-08e63db50b47" providerId="ADAL" clId="{90011126-419D-498A-85AB-7168C55F086A}" dt="2021-04-12T05:16:53.642" v="5356"/>
        <pc:sldMkLst>
          <pc:docMk/>
          <pc:sldMk cId="3282670929" sldId="694"/>
        </pc:sldMkLst>
      </pc:sldChg>
      <pc:sldChg chg="modSp add mod">
        <pc:chgData name="Zhao Jin" userId="cd05a825-544c-438a-9ba1-08e63db50b47" providerId="ADAL" clId="{90011126-419D-498A-85AB-7168C55F086A}" dt="2021-04-12T05:16:55.834" v="5357"/>
        <pc:sldMkLst>
          <pc:docMk/>
          <pc:sldMk cId="3321461696" sldId="695"/>
        </pc:sldMkLst>
      </pc:sldChg>
      <pc:sldChg chg="modSp add mod">
        <pc:chgData name="Zhao Jin" userId="cd05a825-544c-438a-9ba1-08e63db50b47" providerId="ADAL" clId="{90011126-419D-498A-85AB-7168C55F086A}" dt="2021-04-12T05:17:01.198" v="5360" actId="6549"/>
        <pc:sldMkLst>
          <pc:docMk/>
          <pc:sldMk cId="2201483459" sldId="696"/>
        </pc:sldMkLst>
      </pc:sldChg>
      <pc:sldChg chg="addSp delSp modSp add mod addAnim delAnim modAnim">
        <pc:chgData name="Zhao Jin" userId="cd05a825-544c-438a-9ba1-08e63db50b47" providerId="ADAL" clId="{90011126-419D-498A-85AB-7168C55F086A}" dt="2021-04-12T05:25:42.728" v="6247"/>
        <pc:sldMkLst>
          <pc:docMk/>
          <pc:sldMk cId="2951467674" sldId="697"/>
        </pc:sldMkLst>
      </pc:sldChg>
      <pc:sldChg chg="delSp modSp add mod delAnim">
        <pc:chgData name="Zhao Jin" userId="cd05a825-544c-438a-9ba1-08e63db50b47" providerId="ADAL" clId="{90011126-419D-498A-85AB-7168C55F086A}" dt="2021-04-12T05:25:48.047" v="6249"/>
        <pc:sldMkLst>
          <pc:docMk/>
          <pc:sldMk cId="1004451130" sldId="698"/>
        </pc:sldMkLst>
      </pc:sldChg>
      <pc:sldChg chg="modSp add mod ord">
        <pc:chgData name="Zhao Jin" userId="cd05a825-544c-438a-9ba1-08e63db50b47" providerId="ADAL" clId="{90011126-419D-498A-85AB-7168C55F086A}" dt="2021-04-12T05:25:45.128" v="6248"/>
        <pc:sldMkLst>
          <pc:docMk/>
          <pc:sldMk cId="509257497" sldId="699"/>
        </pc:sldMkLst>
      </pc:sldChg>
      <pc:sldChg chg="addSp delSp modSp add mod">
        <pc:chgData name="Zhao Jin" userId="cd05a825-544c-438a-9ba1-08e63db50b47" providerId="ADAL" clId="{90011126-419D-498A-85AB-7168C55F086A}" dt="2021-04-12T05:30:18.327" v="6434" actId="20577"/>
        <pc:sldMkLst>
          <pc:docMk/>
          <pc:sldMk cId="4127783967" sldId="700"/>
        </pc:sldMkLst>
      </pc:sldChg>
      <pc:sldChg chg="modSp add mod modAnim">
        <pc:chgData name="Zhao Jin" userId="cd05a825-544c-438a-9ba1-08e63db50b47" providerId="ADAL" clId="{90011126-419D-498A-85AB-7168C55F086A}" dt="2021-04-12T05:32:49.838" v="6694"/>
        <pc:sldMkLst>
          <pc:docMk/>
          <pc:sldMk cId="567472872" sldId="701"/>
        </pc:sldMkLst>
      </pc:sldChg>
      <pc:sldChg chg="add del">
        <pc:chgData name="Zhao Jin" userId="cd05a825-544c-438a-9ba1-08e63db50b47" providerId="ADAL" clId="{90011126-419D-498A-85AB-7168C55F086A}" dt="2021-04-12T05:32:51.937" v="6695" actId="47"/>
        <pc:sldMkLst>
          <pc:docMk/>
          <pc:sldMk cId="4142877534" sldId="702"/>
        </pc:sldMkLst>
      </pc:sldChg>
      <pc:sldChg chg="modSp add mod">
        <pc:chgData name="Zhao Jin" userId="cd05a825-544c-438a-9ba1-08e63db50b47" providerId="ADAL" clId="{90011126-419D-498A-85AB-7168C55F086A}" dt="2021-04-12T05:30:12.145" v="6428" actId="6549"/>
        <pc:sldMkLst>
          <pc:docMk/>
          <pc:sldMk cId="1684289176" sldId="703"/>
        </pc:sldMkLst>
      </pc:sldChg>
      <pc:sldChg chg="delSp modSp add mod modAnim">
        <pc:chgData name="Zhao Jin" userId="cd05a825-544c-438a-9ba1-08e63db50b47" providerId="ADAL" clId="{90011126-419D-498A-85AB-7168C55F086A}" dt="2021-04-12T05:32:45.985" v="6693"/>
        <pc:sldMkLst>
          <pc:docMk/>
          <pc:sldMk cId="2960362819" sldId="704"/>
        </pc:sldMkLst>
      </pc:sldChg>
      <pc:sldChg chg="add del">
        <pc:chgData name="Zhao Jin" userId="cd05a825-544c-438a-9ba1-08e63db50b47" providerId="ADAL" clId="{90011126-419D-498A-85AB-7168C55F086A}" dt="2021-04-12T05:31:37.563" v="6507"/>
        <pc:sldMkLst>
          <pc:docMk/>
          <pc:sldMk cId="664038885" sldId="705"/>
        </pc:sldMkLst>
      </pc:sldChg>
      <pc:sldChg chg="addSp delSp modSp add mod">
        <pc:chgData name="Zhao Jin" userId="cd05a825-544c-438a-9ba1-08e63db50b47" providerId="ADAL" clId="{90011126-419D-498A-85AB-7168C55F086A}" dt="2021-04-12T05:44:37.627" v="7615" actId="207"/>
        <pc:sldMkLst>
          <pc:docMk/>
          <pc:sldMk cId="2602523392" sldId="705"/>
        </pc:sldMkLst>
      </pc:sldChg>
      <pc:sldChg chg="addSp delSp modSp add mod">
        <pc:chgData name="Zhao Jin" userId="cd05a825-544c-438a-9ba1-08e63db50b47" providerId="ADAL" clId="{90011126-419D-498A-85AB-7168C55F086A}" dt="2021-04-12T05:44:47.244" v="7616" actId="207"/>
        <pc:sldMkLst>
          <pc:docMk/>
          <pc:sldMk cId="1898939216" sldId="706"/>
        </pc:sldMkLst>
      </pc:sldChg>
      <pc:sldChg chg="add del">
        <pc:chgData name="Zhao Jin" userId="cd05a825-544c-438a-9ba1-08e63db50b47" providerId="ADAL" clId="{90011126-419D-498A-85AB-7168C55F086A}" dt="2021-04-12T05:34:19.594" v="6714"/>
        <pc:sldMkLst>
          <pc:docMk/>
          <pc:sldMk cId="3694836231" sldId="706"/>
        </pc:sldMkLst>
      </pc:sldChg>
      <pc:sldChg chg="addSp delSp modSp add mod">
        <pc:chgData name="Zhao Jin" userId="cd05a825-544c-438a-9ba1-08e63db50b47" providerId="ADAL" clId="{90011126-419D-498A-85AB-7168C55F086A}" dt="2021-04-12T05:44:57.324" v="7619" actId="207"/>
        <pc:sldMkLst>
          <pc:docMk/>
          <pc:sldMk cId="978391805" sldId="707"/>
        </pc:sldMkLst>
      </pc:sldChg>
      <pc:sldChg chg="modSp add mod">
        <pc:chgData name="Zhao Jin" userId="cd05a825-544c-438a-9ba1-08e63db50b47" providerId="ADAL" clId="{90011126-419D-498A-85AB-7168C55F086A}" dt="2021-04-12T05:44:52.322" v="7617" actId="207"/>
        <pc:sldMkLst>
          <pc:docMk/>
          <pc:sldMk cId="964996378" sldId="708"/>
        </pc:sldMkLst>
      </pc:sldChg>
      <pc:sldMasterChg chg="modSp modSldLayout">
        <pc:chgData name="Zhao Jin" userId="cd05a825-544c-438a-9ba1-08e63db50b47" providerId="ADAL" clId="{90011126-419D-498A-85AB-7168C55F086A}" dt="2021-04-07T08:39:20.925" v="160"/>
        <pc:sldMasterMkLst>
          <pc:docMk/>
          <pc:sldMasterMk cId="0" sldId="2147485087"/>
        </pc:sldMasterMkLst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88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89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0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1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2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3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4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5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6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7"/>
          </pc:sldLayoutMkLst>
        </pc:sldLayoutChg>
        <pc:sldLayoutChg chg="modSp">
          <pc:chgData name="Zhao Jin" userId="cd05a825-544c-438a-9ba1-08e63db50b47" providerId="ADAL" clId="{90011126-419D-498A-85AB-7168C55F086A}" dt="2021-04-07T08:39:20.925" v="160"/>
          <pc:sldLayoutMkLst>
            <pc:docMk/>
            <pc:sldMasterMk cId="0" sldId="2147485087"/>
            <pc:sldLayoutMk cId="0" sldId="2147485098"/>
          </pc:sldLayoutMkLst>
        </pc:sldLayoutChg>
      </pc:sldMasterChg>
    </pc:docChg>
  </pc:docChgLst>
  <pc:docChgLst>
    <pc:chgData name="Zhao Jin" userId="cd05a825-544c-438a-9ba1-08e63db50b47" providerId="ADAL" clId="{1FA8B07C-DBEB-4D7C-8B74-9FC9A5F256BF}"/>
    <pc:docChg chg="custSel modSld modMainMaster">
      <pc:chgData name="Zhao Jin" userId="cd05a825-544c-438a-9ba1-08e63db50b47" providerId="ADAL" clId="{1FA8B07C-DBEB-4D7C-8B74-9FC9A5F256BF}" dt="2024-02-01T09:49:09.965" v="2" actId="478"/>
      <pc:docMkLst>
        <pc:docMk/>
      </pc:docMkLst>
      <pc:sldChg chg="delSp mod">
        <pc:chgData name="Zhao Jin" userId="cd05a825-544c-438a-9ba1-08e63db50b47" providerId="ADAL" clId="{1FA8B07C-DBEB-4D7C-8B74-9FC9A5F256BF}" dt="2024-02-01T09:49:09.965" v="2" actId="478"/>
        <pc:sldMkLst>
          <pc:docMk/>
          <pc:sldMk cId="0" sldId="25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438607696" sldId="46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05934849" sldId="50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049827685" sldId="52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047221371" sldId="52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177718367" sldId="52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770306953" sldId="53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543678377" sldId="53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427618944" sldId="55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87843573" sldId="55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361684374" sldId="55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92291925" sldId="56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72740426" sldId="56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240540711" sldId="56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31081965" sldId="58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156536479" sldId="59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489370454" sldId="60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35826027" sldId="60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392057207" sldId="61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221416773" sldId="61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987593272" sldId="62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503582036" sldId="62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791522724" sldId="62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191771021" sldId="63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258830549" sldId="63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358003148" sldId="63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252576829" sldId="64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649273319" sldId="64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639028748" sldId="64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938554933" sldId="65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841234309" sldId="65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55386008" sldId="65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491485580" sldId="65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37629386" sldId="65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097394491" sldId="65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504199287" sldId="66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898039415" sldId="66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817288254" sldId="66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569693903" sldId="66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362027057" sldId="67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976329566" sldId="67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269496185" sldId="67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83394793" sldId="68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836088252" sldId="68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266940232" sldId="68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360277607" sldId="68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478033655" sldId="68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253826507" sldId="68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249661942" sldId="68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157155864" sldId="68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604505018" sldId="68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942749068" sldId="68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784316424" sldId="69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546408803" sldId="69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733257419" sldId="692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282670929" sldId="69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3321461696" sldId="69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201483459" sldId="696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951467674" sldId="69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004451130" sldId="698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09257497" sldId="699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4127783967" sldId="700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567472872" sldId="701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684289176" sldId="703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960362819" sldId="704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2602523392" sldId="705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1898939216" sldId="706"/>
        </pc:sldMkLst>
      </pc:sldChg>
      <pc:sldChg chg="modSp mod">
        <pc:chgData name="Zhao Jin" userId="cd05a825-544c-438a-9ba1-08e63db50b47" providerId="ADAL" clId="{1FA8B07C-DBEB-4D7C-8B74-9FC9A5F256BF}" dt="2024-02-01T09:47:58.071" v="1"/>
        <pc:sldMkLst>
          <pc:docMk/>
          <pc:sldMk cId="978391805" sldId="707"/>
        </pc:sldMkLst>
      </pc:sldChg>
      <pc:sldChg chg="modSp">
        <pc:chgData name="Zhao Jin" userId="cd05a825-544c-438a-9ba1-08e63db50b47" providerId="ADAL" clId="{1FA8B07C-DBEB-4D7C-8B74-9FC9A5F256BF}" dt="2024-02-01T09:47:58.071" v="1"/>
        <pc:sldMkLst>
          <pc:docMk/>
          <pc:sldMk cId="964996378" sldId="708"/>
        </pc:sldMkLst>
      </pc:sldChg>
      <pc:sldMasterChg chg="modSp modSldLayout">
        <pc:chgData name="Zhao Jin" userId="cd05a825-544c-438a-9ba1-08e63db50b47" providerId="ADAL" clId="{1FA8B07C-DBEB-4D7C-8B74-9FC9A5F256BF}" dt="2024-02-01T09:47:58.071" v="1"/>
        <pc:sldMasterMkLst>
          <pc:docMk/>
          <pc:sldMasterMk cId="0" sldId="2147485087"/>
        </pc:sldMasterMkLst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88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89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0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1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2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3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4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5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6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7"/>
          </pc:sldLayoutMkLst>
        </pc:sldLayoutChg>
        <pc:sldLayoutChg chg="modSp">
          <pc:chgData name="Zhao Jin" userId="cd05a825-544c-438a-9ba1-08e63db50b47" providerId="ADAL" clId="{1FA8B07C-DBEB-4D7C-8B74-9FC9A5F256BF}" dt="2024-02-01T09:47:58.071" v="1"/>
          <pc:sldLayoutMkLst>
            <pc:docMk/>
            <pc:sldMasterMk cId="0" sldId="2147485087"/>
            <pc:sldLayoutMk cId="0" sldId="2147485098"/>
          </pc:sldLayoutMkLst>
        </pc:sldLayoutChg>
      </pc:sldMasterChg>
    </pc:docChg>
  </pc:docChgLst>
  <pc:docChgLst>
    <pc:chgData name="Zhao Jin" userId="cd05a825-544c-438a-9ba1-08e63db50b47" providerId="ADAL" clId="{D2C53CB4-D98E-4A4D-AB3B-F903C3FA77B9}"/>
    <pc:docChg chg="undo custSel addSld delSld modSld">
      <pc:chgData name="Zhao Jin" userId="cd05a825-544c-438a-9ba1-08e63db50b47" providerId="ADAL" clId="{D2C53CB4-D98E-4A4D-AB3B-F903C3FA77B9}" dt="2021-03-08T05:37:18.936" v="540"/>
      <pc:docMkLst>
        <pc:docMk/>
      </pc:docMkLst>
      <pc:sldChg chg="modSp mod">
        <pc:chgData name="Zhao Jin" userId="cd05a825-544c-438a-9ba1-08e63db50b47" providerId="ADAL" clId="{D2C53CB4-D98E-4A4D-AB3B-F903C3FA77B9}" dt="2021-03-01T05:22:09.674" v="0" actId="20577"/>
        <pc:sldMkLst>
          <pc:docMk/>
          <pc:sldMk cId="0" sldId="256"/>
        </pc:sldMkLst>
      </pc:sldChg>
      <pc:sldChg chg="modAnim">
        <pc:chgData name="Zhao Jin" userId="cd05a825-544c-438a-9ba1-08e63db50b47" providerId="ADAL" clId="{D2C53CB4-D98E-4A4D-AB3B-F903C3FA77B9}" dt="2021-03-08T05:37:18.936" v="540"/>
        <pc:sldMkLst>
          <pc:docMk/>
          <pc:sldMk cId="1427618944" sldId="553"/>
        </pc:sldMkLst>
      </pc:sldChg>
      <pc:sldChg chg="delSp modSp add del mod">
        <pc:chgData name="Zhao Jin" userId="cd05a825-544c-438a-9ba1-08e63db50b47" providerId="ADAL" clId="{D2C53CB4-D98E-4A4D-AB3B-F903C3FA77B9}" dt="2021-03-08T05:22:34.940" v="208" actId="47"/>
        <pc:sldMkLst>
          <pc:docMk/>
          <pc:sldMk cId="830535321" sldId="603"/>
        </pc:sldMkLst>
      </pc:sldChg>
      <pc:sldChg chg="modSp mod">
        <pc:chgData name="Zhao Jin" userId="cd05a825-544c-438a-9ba1-08e63db50b47" providerId="ADAL" clId="{D2C53CB4-D98E-4A4D-AB3B-F903C3FA77B9}" dt="2021-03-08T05:28:03.001" v="534" actId="20577"/>
        <pc:sldMkLst>
          <pc:docMk/>
          <pc:sldMk cId="640598186" sldId="606"/>
        </pc:sldMkLst>
      </pc:sldChg>
      <pc:sldChg chg="addSp delSp modSp add mod modAnim">
        <pc:chgData name="Zhao Jin" userId="cd05a825-544c-438a-9ba1-08e63db50b47" providerId="ADAL" clId="{D2C53CB4-D98E-4A4D-AB3B-F903C3FA77B9}" dt="2021-03-08T05:36:39.052" v="539" actId="20577"/>
        <pc:sldMkLst>
          <pc:docMk/>
          <pc:sldMk cId="3042096305" sldId="638"/>
        </pc:sldMkLst>
      </pc:sldChg>
    </pc:docChg>
  </pc:docChgLst>
  <pc:docChgLst>
    <pc:chgData name="Zhao Jin" userId="cd05a825-544c-438a-9ba1-08e63db50b47" providerId="ADAL" clId="{A4A0FEF4-5388-4642-A424-D6144C2A9D07}"/>
    <pc:docChg chg="undo custSel modSld">
      <pc:chgData name="Zhao Jin" userId="cd05a825-544c-438a-9ba1-08e63db50b47" providerId="ADAL" clId="{A4A0FEF4-5388-4642-A424-D6144C2A9D07}" dt="2021-01-25T03:36:28.487" v="214" actId="20577"/>
      <pc:docMkLst>
        <pc:docMk/>
      </pc:docMkLst>
      <pc:sldChg chg="delSp modSp">
        <pc:chgData name="Zhao Jin" userId="cd05a825-544c-438a-9ba1-08e63db50b47" providerId="ADAL" clId="{A4A0FEF4-5388-4642-A424-D6144C2A9D07}" dt="2021-01-25T03:33:46.226" v="179"/>
        <pc:sldMkLst>
          <pc:docMk/>
          <pc:sldMk cId="2543678377" sldId="531"/>
        </pc:sldMkLst>
      </pc:sldChg>
      <pc:sldChg chg="delSp modSp">
        <pc:chgData name="Zhao Jin" userId="cd05a825-544c-438a-9ba1-08e63db50b47" providerId="ADAL" clId="{A4A0FEF4-5388-4642-A424-D6144C2A9D07}" dt="2021-01-25T03:33:46.226" v="179"/>
        <pc:sldMkLst>
          <pc:docMk/>
          <pc:sldMk cId="2025693378" sldId="532"/>
        </pc:sldMkLst>
      </pc:sldChg>
      <pc:sldChg chg="delSp modSp">
        <pc:chgData name="Zhao Jin" userId="cd05a825-544c-438a-9ba1-08e63db50b47" providerId="ADAL" clId="{A4A0FEF4-5388-4642-A424-D6144C2A9D07}" dt="2021-01-25T03:36:13.902" v="213" actId="403"/>
        <pc:sldMkLst>
          <pc:docMk/>
          <pc:sldMk cId="266706937" sldId="533"/>
        </pc:sldMkLst>
      </pc:sldChg>
      <pc:sldChg chg="addSp delSp modSp">
        <pc:chgData name="Zhao Jin" userId="cd05a825-544c-438a-9ba1-08e63db50b47" providerId="ADAL" clId="{A4A0FEF4-5388-4642-A424-D6144C2A9D07}" dt="2021-01-25T03:36:28.487" v="214" actId="20577"/>
        <pc:sldMkLst>
          <pc:docMk/>
          <pc:sldMk cId="3198948174" sldId="535"/>
        </pc:sldMkLst>
      </pc:sldChg>
    </pc:docChg>
  </pc:docChgLst>
  <pc:docChgLst>
    <pc:chgData name="dcszjin@nus.edu.sg" userId="cd05a825-544c-438a-9ba1-08e63db50b47" providerId="ADAL" clId="{6F17B5A8-8938-4206-8B5F-1DF9007C99AC}"/>
    <pc:docChg chg="undo custSel addSld delSld modSld sldOrd">
      <pc:chgData name="dcszjin@nus.edu.sg" userId="cd05a825-544c-438a-9ba1-08e63db50b47" providerId="ADAL" clId="{6F17B5A8-8938-4206-8B5F-1DF9007C99AC}" dt="2021-03-08T06:53:03.979" v="1111" actId="20577"/>
      <pc:docMkLst>
        <pc:docMk/>
      </pc:docMkLst>
      <pc:sldChg chg="modSp mod">
        <pc:chgData name="dcszjin@nus.edu.sg" userId="cd05a825-544c-438a-9ba1-08e63db50b47" providerId="ADAL" clId="{6F17B5A8-8938-4206-8B5F-1DF9007C99AC}" dt="2021-03-01T07:08:40.699" v="1092" actId="1076"/>
        <pc:sldMkLst>
          <pc:docMk/>
          <pc:sldMk cId="0" sldId="256"/>
        </pc:sldMkLst>
      </pc:sldChg>
      <pc:sldChg chg="modSp mod">
        <pc:chgData name="dcszjin@nus.edu.sg" userId="cd05a825-544c-438a-9ba1-08e63db50b47" providerId="ADAL" clId="{6F17B5A8-8938-4206-8B5F-1DF9007C99AC}" dt="2021-03-01T06:53:46.482" v="1091"/>
        <pc:sldMkLst>
          <pc:docMk/>
          <pc:sldMk cId="4078418712" sldId="525"/>
        </pc:sldMkLst>
      </pc:sldChg>
      <pc:sldChg chg="modSp add del">
        <pc:chgData name="dcszjin@nus.edu.sg" userId="cd05a825-544c-438a-9ba1-08e63db50b47" providerId="ADAL" clId="{6F17B5A8-8938-4206-8B5F-1DF9007C99AC}" dt="2021-03-01T06:53:41.009" v="1088"/>
        <pc:sldMkLst>
          <pc:docMk/>
          <pc:sldMk cId="1427618944" sldId="553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1663851036" sldId="559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1971208294" sldId="560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894186310" sldId="564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4156536479" sldId="590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2217225800" sldId="594"/>
        </pc:sldMkLst>
      </pc:sldChg>
      <pc:sldChg chg="del">
        <pc:chgData name="dcszjin@nus.edu.sg" userId="cd05a825-544c-438a-9ba1-08e63db50b47" providerId="ADAL" clId="{6F17B5A8-8938-4206-8B5F-1DF9007C99AC}" dt="2021-03-01T06:25:00.903" v="56" actId="47"/>
        <pc:sldMkLst>
          <pc:docMk/>
          <pc:sldMk cId="2419983458" sldId="595"/>
        </pc:sldMkLst>
      </pc:sldChg>
      <pc:sldChg chg="addSp delSp modSp add mod ord delAnim">
        <pc:chgData name="dcszjin@nus.edu.sg" userId="cd05a825-544c-438a-9ba1-08e63db50b47" providerId="ADAL" clId="{6F17B5A8-8938-4206-8B5F-1DF9007C99AC}" dt="2021-03-01T06:53:44.441" v="1090"/>
        <pc:sldMkLst>
          <pc:docMk/>
          <pc:sldMk cId="1542002799" sldId="602"/>
        </pc:sldMkLst>
      </pc:sldChg>
      <pc:sldChg chg="addSp delSp modSp add del mod addAnim delAnim">
        <pc:chgData name="dcszjin@nus.edu.sg" userId="cd05a825-544c-438a-9ba1-08e63db50b47" providerId="ADAL" clId="{6F17B5A8-8938-4206-8B5F-1DF9007C99AC}" dt="2021-03-01T07:15:54.669" v="1096" actId="47"/>
        <pc:sldMkLst>
          <pc:docMk/>
          <pc:sldMk cId="600747522" sldId="604"/>
        </pc:sldMkLst>
      </pc:sldChg>
      <pc:sldChg chg="modSp add mod">
        <pc:chgData name="dcszjin@nus.edu.sg" userId="cd05a825-544c-438a-9ba1-08e63db50b47" providerId="ADAL" clId="{6F17B5A8-8938-4206-8B5F-1DF9007C99AC}" dt="2021-03-01T06:53:31.297" v="1084"/>
        <pc:sldMkLst>
          <pc:docMk/>
          <pc:sldMk cId="2489370454" sldId="605"/>
        </pc:sldMkLst>
      </pc:sldChg>
      <pc:sldChg chg="delSp modSp add mod">
        <pc:chgData name="dcszjin@nus.edu.sg" userId="cd05a825-544c-438a-9ba1-08e63db50b47" providerId="ADAL" clId="{6F17B5A8-8938-4206-8B5F-1DF9007C99AC}" dt="2021-03-01T07:17:37.118" v="1107" actId="478"/>
        <pc:sldMkLst>
          <pc:docMk/>
          <pc:sldMk cId="640598186" sldId="606"/>
        </pc:sldMkLst>
      </pc:sldChg>
      <pc:sldChg chg="addSp delSp modSp add del mod delAnim modAnim">
        <pc:chgData name="dcszjin@nus.edu.sg" userId="cd05a825-544c-438a-9ba1-08e63db50b47" providerId="ADAL" clId="{6F17B5A8-8938-4206-8B5F-1DF9007C99AC}" dt="2021-03-01T06:37:08.889" v="418" actId="47"/>
        <pc:sldMkLst>
          <pc:docMk/>
          <pc:sldMk cId="4199745321" sldId="619"/>
        </pc:sldMkLst>
      </pc:sldChg>
      <pc:sldChg chg="modSp add">
        <pc:chgData name="dcszjin@nus.edu.sg" userId="cd05a825-544c-438a-9ba1-08e63db50b47" providerId="ADAL" clId="{6F17B5A8-8938-4206-8B5F-1DF9007C99AC}" dt="2021-03-01T06:53:33.809" v="1085"/>
        <pc:sldMkLst>
          <pc:docMk/>
          <pc:sldMk cId="282410985" sldId="620"/>
        </pc:sldMkLst>
      </pc:sldChg>
      <pc:sldChg chg="add del">
        <pc:chgData name="dcszjin@nus.edu.sg" userId="cd05a825-544c-438a-9ba1-08e63db50b47" providerId="ADAL" clId="{6F17B5A8-8938-4206-8B5F-1DF9007C99AC}" dt="2021-03-01T06:34:44.863" v="242" actId="47"/>
        <pc:sldMkLst>
          <pc:docMk/>
          <pc:sldMk cId="846468992" sldId="621"/>
        </pc:sldMkLst>
      </pc:sldChg>
      <pc:sldChg chg="addSp modSp add mod">
        <pc:chgData name="dcszjin@nus.edu.sg" userId="cd05a825-544c-438a-9ba1-08e63db50b47" providerId="ADAL" clId="{6F17B5A8-8938-4206-8B5F-1DF9007C99AC}" dt="2021-03-01T06:53:35.760" v="1086"/>
        <pc:sldMkLst>
          <pc:docMk/>
          <pc:sldMk cId="3503582036" sldId="622"/>
        </pc:sldMkLst>
      </pc:sldChg>
      <pc:sldChg chg="modSp add">
        <pc:chgData name="dcszjin@nus.edu.sg" userId="cd05a825-544c-438a-9ba1-08e63db50b47" providerId="ADAL" clId="{6F17B5A8-8938-4206-8B5F-1DF9007C99AC}" dt="2021-03-01T06:53:37.536" v="1087"/>
        <pc:sldMkLst>
          <pc:docMk/>
          <pc:sldMk cId="1258830549" sldId="635"/>
        </pc:sldMkLst>
      </pc:sldChg>
      <pc:sldChg chg="delSp modSp add del mod delAnim">
        <pc:chgData name="dcszjin@nus.edu.sg" userId="cd05a825-544c-438a-9ba1-08e63db50b47" providerId="ADAL" clId="{6F17B5A8-8938-4206-8B5F-1DF9007C99AC}" dt="2021-03-01T06:38:19.926" v="441" actId="47"/>
        <pc:sldMkLst>
          <pc:docMk/>
          <pc:sldMk cId="1364216338" sldId="636"/>
        </pc:sldMkLst>
      </pc:sldChg>
      <pc:sldChg chg="addSp delSp modSp add del mod">
        <pc:chgData name="dcszjin@nus.edu.sg" userId="cd05a825-544c-438a-9ba1-08e63db50b47" providerId="ADAL" clId="{6F17B5A8-8938-4206-8B5F-1DF9007C99AC}" dt="2021-03-01T06:49:01.783" v="721" actId="47"/>
        <pc:sldMkLst>
          <pc:docMk/>
          <pc:sldMk cId="3364444345" sldId="636"/>
        </pc:sldMkLst>
      </pc:sldChg>
      <pc:sldChg chg="add del">
        <pc:chgData name="dcszjin@nus.edu.sg" userId="cd05a825-544c-438a-9ba1-08e63db50b47" providerId="ADAL" clId="{6F17B5A8-8938-4206-8B5F-1DF9007C99AC}" dt="2021-03-01T06:41:43.577" v="611"/>
        <pc:sldMkLst>
          <pc:docMk/>
          <pc:sldMk cId="1109647801" sldId="637"/>
        </pc:sldMkLst>
      </pc:sldChg>
      <pc:sldChg chg="addSp modSp add mod">
        <pc:chgData name="dcszjin@nus.edu.sg" userId="cd05a825-544c-438a-9ba1-08e63db50b47" providerId="ADAL" clId="{6F17B5A8-8938-4206-8B5F-1DF9007C99AC}" dt="2021-03-08T06:53:03.979" v="1111" actId="20577"/>
        <pc:sldMkLst>
          <pc:docMk/>
          <pc:sldMk cId="1235845528" sldId="637"/>
        </pc:sldMkLst>
      </pc:sldChg>
    </pc:docChg>
  </pc:docChgLst>
  <pc:docChgLst>
    <pc:chgData name="Zhao Jin" userId="cd05a825-544c-438a-9ba1-08e63db50b47" providerId="ADAL" clId="{F04C8F8E-88D0-40CC-B9C9-08C9AF4D525A}"/>
    <pc:docChg chg="undo custSel addSld delSld modSld modMainMaster">
      <pc:chgData name="Zhao Jin" userId="cd05a825-544c-438a-9ba1-08e63db50b47" providerId="ADAL" clId="{F04C8F8E-88D0-40CC-B9C9-08C9AF4D525A}" dt="2021-04-07T08:15:31.706" v="395" actId="20577"/>
      <pc:docMkLst>
        <pc:docMk/>
      </pc:docMkLst>
      <pc:sldChg chg="modSp mod">
        <pc:chgData name="Zhao Jin" userId="cd05a825-544c-438a-9ba1-08e63db50b47" providerId="ADAL" clId="{F04C8F8E-88D0-40CC-B9C9-08C9AF4D525A}" dt="2021-04-07T08:15:31.706" v="395" actId="20577"/>
        <pc:sldMkLst>
          <pc:docMk/>
          <pc:sldMk cId="0" sldId="256"/>
        </pc:sldMkLst>
      </pc:sldChg>
      <pc:sldChg chg="modSp add mod">
        <pc:chgData name="Zhao Jin" userId="cd05a825-544c-438a-9ba1-08e63db50b47" providerId="ADAL" clId="{F04C8F8E-88D0-40CC-B9C9-08C9AF4D525A}" dt="2021-04-07T08:14:23.103" v="381"/>
        <pc:sldMkLst>
          <pc:docMk/>
          <pc:sldMk cId="2438607696" sldId="468"/>
        </pc:sldMkLst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1492339910" sldId="485"/>
        </pc:sldMkLst>
      </pc:sldChg>
      <pc:sldChg chg="delSp modSp add mod">
        <pc:chgData name="Zhao Jin" userId="cd05a825-544c-438a-9ba1-08e63db50b47" providerId="ADAL" clId="{F04C8F8E-88D0-40CC-B9C9-08C9AF4D525A}" dt="2021-04-07T08:14:14.298" v="380" actId="6549"/>
        <pc:sldMkLst>
          <pc:docMk/>
          <pc:sldMk cId="4049827685" sldId="524"/>
        </pc:sldMkLst>
      </pc:sldChg>
      <pc:sldChg chg="del">
        <pc:chgData name="Zhao Jin" userId="cd05a825-544c-438a-9ba1-08e63db50b47" providerId="ADAL" clId="{F04C8F8E-88D0-40CC-B9C9-08C9AF4D525A}" dt="2021-04-07T08:10:53.389" v="356" actId="47"/>
        <pc:sldMkLst>
          <pc:docMk/>
          <pc:sldMk cId="4078418712" sldId="525"/>
        </pc:sldMkLst>
      </pc:sldChg>
      <pc:sldChg chg="add del">
        <pc:chgData name="Zhao Jin" userId="cd05a825-544c-438a-9ba1-08e63db50b47" providerId="ADAL" clId="{F04C8F8E-88D0-40CC-B9C9-08C9AF4D525A}" dt="2021-04-07T08:10:08.609" v="352" actId="47"/>
        <pc:sldMkLst>
          <pc:docMk/>
          <pc:sldMk cId="0" sldId="526"/>
        </pc:sldMkLst>
      </pc:sldChg>
      <pc:sldChg chg="delSp add mod">
        <pc:chgData name="Zhao Jin" userId="cd05a825-544c-438a-9ba1-08e63db50b47" providerId="ADAL" clId="{F04C8F8E-88D0-40CC-B9C9-08C9AF4D525A}" dt="2021-04-07T08:13:53.281" v="373" actId="478"/>
        <pc:sldMkLst>
          <pc:docMk/>
          <pc:sldMk cId="4288789163" sldId="527"/>
        </pc:sldMkLst>
      </pc:sldChg>
      <pc:sldChg chg="delSp add mod">
        <pc:chgData name="Zhao Jin" userId="cd05a825-544c-438a-9ba1-08e63db50b47" providerId="ADAL" clId="{F04C8F8E-88D0-40CC-B9C9-08C9AF4D525A}" dt="2021-04-07T08:13:55.017" v="375" actId="478"/>
        <pc:sldMkLst>
          <pc:docMk/>
          <pc:sldMk cId="3849913699" sldId="528"/>
        </pc:sldMkLst>
      </pc:sldChg>
      <pc:sldChg chg="delSp add mod">
        <pc:chgData name="Zhao Jin" userId="cd05a825-544c-438a-9ba1-08e63db50b47" providerId="ADAL" clId="{F04C8F8E-88D0-40CC-B9C9-08C9AF4D525A}" dt="2021-04-07T08:13:51.529" v="371" actId="478"/>
        <pc:sldMkLst>
          <pc:docMk/>
          <pc:sldMk cId="3177718367" sldId="529"/>
        </pc:sldMkLst>
      </pc:sldChg>
      <pc:sldChg chg="delSp add mod">
        <pc:chgData name="Zhao Jin" userId="cd05a825-544c-438a-9ba1-08e63db50b47" providerId="ADAL" clId="{F04C8F8E-88D0-40CC-B9C9-08C9AF4D525A}" dt="2021-04-07T08:13:52.530" v="372" actId="478"/>
        <pc:sldMkLst>
          <pc:docMk/>
          <pc:sldMk cId="770306953" sldId="530"/>
        </pc:sldMkLst>
      </pc:sldChg>
      <pc:sldChg chg="delSp add mod">
        <pc:chgData name="Zhao Jin" userId="cd05a825-544c-438a-9ba1-08e63db50b47" providerId="ADAL" clId="{F04C8F8E-88D0-40CC-B9C9-08C9AF4D525A}" dt="2021-04-07T08:13:54.043" v="374" actId="478"/>
        <pc:sldMkLst>
          <pc:docMk/>
          <pc:sldMk cId="4057728584" sldId="531"/>
        </pc:sldMkLst>
      </pc:sldChg>
      <pc:sldChg chg="delSp add mod">
        <pc:chgData name="Zhao Jin" userId="cd05a825-544c-438a-9ba1-08e63db50b47" providerId="ADAL" clId="{F04C8F8E-88D0-40CC-B9C9-08C9AF4D525A}" dt="2021-04-07T08:13:55.890" v="376" actId="478"/>
        <pc:sldMkLst>
          <pc:docMk/>
          <pc:sldMk cId="901216495" sldId="532"/>
        </pc:sldMkLst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2543678377" sldId="533"/>
        </pc:sldMkLst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2025693378" sldId="534"/>
        </pc:sldMkLst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3198948174" sldId="535"/>
        </pc:sldMkLst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266706937" sldId="536"/>
        </pc:sldMkLst>
      </pc:sldChg>
      <pc:sldChg chg="modSp add">
        <pc:chgData name="Zhao Jin" userId="cd05a825-544c-438a-9ba1-08e63db50b47" providerId="ADAL" clId="{F04C8F8E-88D0-40CC-B9C9-08C9AF4D525A}" dt="2021-04-07T08:15:10.220" v="391"/>
        <pc:sldMkLst>
          <pc:docMk/>
          <pc:sldMk cId="3984392134" sldId="537"/>
        </pc:sldMkLst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3949125736" sldId="548"/>
        </pc:sldMkLst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2939077141" sldId="549"/>
        </pc:sldMkLst>
      </pc:sldChg>
      <pc:sldChg chg="modSp add">
        <pc:chgData name="Zhao Jin" userId="cd05a825-544c-438a-9ba1-08e63db50b47" providerId="ADAL" clId="{F04C8F8E-88D0-40CC-B9C9-08C9AF4D525A}" dt="2021-04-07T08:15:06.626" v="390"/>
        <pc:sldMkLst>
          <pc:docMk/>
          <pc:sldMk cId="2775173622" sldId="550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882118053" sldId="552"/>
        </pc:sldMkLst>
      </pc:sldChg>
      <pc:sldChg chg="del">
        <pc:chgData name="Zhao Jin" userId="cd05a825-544c-438a-9ba1-08e63db50b47" providerId="ADAL" clId="{F04C8F8E-88D0-40CC-B9C9-08C9AF4D525A}" dt="2021-03-30T07:43:16.155" v="348" actId="47"/>
        <pc:sldMkLst>
          <pc:docMk/>
          <pc:sldMk cId="1427618944" sldId="553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082920116" sldId="553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1659983766" sldId="554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686532275" sldId="558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1663851036" sldId="559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1971208294" sldId="560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1986771488" sldId="561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1276365520" sldId="564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827193018" sldId="565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3959984611" sldId="566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879329457" sldId="568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4240540711" sldId="569"/>
        </pc:sldMkLst>
      </pc:sldChg>
      <pc:sldChg chg="modSp add">
        <pc:chgData name="Zhao Jin" userId="cd05a825-544c-438a-9ba1-08e63db50b47" providerId="ADAL" clId="{F04C8F8E-88D0-40CC-B9C9-08C9AF4D525A}" dt="2021-04-07T08:15:03.068" v="389"/>
        <pc:sldMkLst>
          <pc:docMk/>
          <pc:sldMk cId="2192898961" sldId="570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1427618944" sldId="571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894186310" sldId="572"/>
        </pc:sldMkLst>
      </pc:sldChg>
      <pc:sldChg chg="add">
        <pc:chgData name="Zhao Jin" userId="cd05a825-544c-438a-9ba1-08e63db50b47" providerId="ADAL" clId="{F04C8F8E-88D0-40CC-B9C9-08C9AF4D525A}" dt="2021-04-07T08:13:23.329" v="367"/>
        <pc:sldMkLst>
          <pc:docMk/>
          <pc:sldMk cId="1565163798" sldId="575"/>
        </pc:sldMkLst>
      </pc:sldChg>
      <pc:sldChg chg="add">
        <pc:chgData name="Zhao Jin" userId="cd05a825-544c-438a-9ba1-08e63db50b47" providerId="ADAL" clId="{F04C8F8E-88D0-40CC-B9C9-08C9AF4D525A}" dt="2021-04-07T08:12:07.564" v="363"/>
        <pc:sldMkLst>
          <pc:docMk/>
          <pc:sldMk cId="2047881934" sldId="582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4156536479" sldId="590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2217225800" sldId="594"/>
        </pc:sldMkLst>
      </pc:sldChg>
      <pc:sldChg chg="modSp add">
        <pc:chgData name="Zhao Jin" userId="cd05a825-544c-438a-9ba1-08e63db50b47" providerId="ADAL" clId="{F04C8F8E-88D0-40CC-B9C9-08C9AF4D525A}" dt="2021-04-07T08:15:00.214" v="388"/>
        <pc:sldMkLst>
          <pc:docMk/>
          <pc:sldMk cId="2419983458" sldId="595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3056023935" sldId="596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1542002799" sldId="602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657864584" sldId="603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266731302" sldId="604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2489370454" sldId="605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640598186" sldId="606"/>
        </pc:sldMkLst>
      </pc:sldChg>
      <pc:sldChg chg="add">
        <pc:chgData name="Zhao Jin" userId="cd05a825-544c-438a-9ba1-08e63db50b47" providerId="ADAL" clId="{F04C8F8E-88D0-40CC-B9C9-08C9AF4D525A}" dt="2021-04-07T08:11:33.722" v="361"/>
        <pc:sldMkLst>
          <pc:docMk/>
          <pc:sldMk cId="2483833350" sldId="612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970543596" sldId="613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1813128722" sldId="617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4274114340" sldId="618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282410985" sldId="620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267673099" sldId="621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3503582036" sldId="622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1465211527" sldId="624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795639249" sldId="626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964341788" sldId="627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3565944728" sldId="631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709092880" sldId="632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1258830549" sldId="635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454948446" sldId="636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1235845528" sldId="637"/>
        </pc:sldMkLst>
      </pc:sldChg>
      <pc:sldChg chg="modSp add del">
        <pc:chgData name="Zhao Jin" userId="cd05a825-544c-438a-9ba1-08e63db50b47" providerId="ADAL" clId="{F04C8F8E-88D0-40CC-B9C9-08C9AF4D525A}" dt="2021-04-07T08:14:56.078" v="387"/>
        <pc:sldMkLst>
          <pc:docMk/>
          <pc:sldMk cId="3042096305" sldId="638"/>
        </pc:sldMkLst>
      </pc:sldChg>
      <pc:sldChg chg="modSp add">
        <pc:chgData name="Zhao Jin" userId="cd05a825-544c-438a-9ba1-08e63db50b47" providerId="ADAL" clId="{F04C8F8E-88D0-40CC-B9C9-08C9AF4D525A}" dt="2021-04-07T08:14:56.078" v="387"/>
        <pc:sldMkLst>
          <pc:docMk/>
          <pc:sldMk cId="4048105877" sldId="639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252576829" sldId="640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649273319" sldId="641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3269496185" sldId="642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179750071" sldId="643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937756497" sldId="644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3737971943" sldId="645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723901272" sldId="646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514327557" sldId="647"/>
        </pc:sldMkLst>
      </pc:sldChg>
      <pc:sldChg chg="modSp add">
        <pc:chgData name="Zhao Jin" userId="cd05a825-544c-438a-9ba1-08e63db50b47" providerId="ADAL" clId="{F04C8F8E-88D0-40CC-B9C9-08C9AF4D525A}" dt="2021-04-07T08:14:49.303" v="386"/>
        <pc:sldMkLst>
          <pc:docMk/>
          <pc:sldMk cId="1862784809" sldId="648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1916564042" sldId="649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504527826" sldId="650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615520278" sldId="651"/>
        </pc:sldMkLst>
      </pc:sldChg>
      <pc:sldChg chg="modSp add">
        <pc:chgData name="Zhao Jin" userId="cd05a825-544c-438a-9ba1-08e63db50b47" providerId="ADAL" clId="{F04C8F8E-88D0-40CC-B9C9-08C9AF4D525A}" dt="2021-04-07T08:14:46.324" v="385"/>
        <pc:sldMkLst>
          <pc:docMk/>
          <pc:sldMk cId="310617255" sldId="652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892195280" sldId="653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406905398" sldId="654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463483696" sldId="655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687128976" sldId="656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501207953" sldId="657"/>
        </pc:sldMkLst>
      </pc:sldChg>
      <pc:sldChg chg="modSp add">
        <pc:chgData name="Zhao Jin" userId="cd05a825-544c-438a-9ba1-08e63db50b47" providerId="ADAL" clId="{F04C8F8E-88D0-40CC-B9C9-08C9AF4D525A}" dt="2021-04-07T08:14:39.858" v="384"/>
        <pc:sldMkLst>
          <pc:docMk/>
          <pc:sldMk cId="2888219981" sldId="658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840099445" sldId="659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4000828616" sldId="660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3047898109" sldId="661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1792936429" sldId="662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331399055" sldId="663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4089006062" sldId="664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663715734" sldId="665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1302906930" sldId="666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529358301" sldId="667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85181288" sldId="668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183659375" sldId="669"/>
        </pc:sldMkLst>
      </pc:sldChg>
      <pc:sldChg chg="modSp add">
        <pc:chgData name="Zhao Jin" userId="cd05a825-544c-438a-9ba1-08e63db50b47" providerId="ADAL" clId="{F04C8F8E-88D0-40CC-B9C9-08C9AF4D525A}" dt="2021-04-07T08:14:29.986" v="382"/>
        <pc:sldMkLst>
          <pc:docMk/>
          <pc:sldMk cId="2115053964" sldId="670"/>
        </pc:sldMkLst>
      </pc:sldChg>
      <pc:sldChg chg="add">
        <pc:chgData name="Zhao Jin" userId="cd05a825-544c-438a-9ba1-08e63db50b47" providerId="ADAL" clId="{F04C8F8E-88D0-40CC-B9C9-08C9AF4D525A}" dt="2021-04-07T08:12:07.564" v="363"/>
        <pc:sldMkLst>
          <pc:docMk/>
          <pc:sldMk cId="635849530" sldId="671"/>
        </pc:sldMkLst>
      </pc:sldChg>
      <pc:sldChg chg="add">
        <pc:chgData name="Zhao Jin" userId="cd05a825-544c-438a-9ba1-08e63db50b47" providerId="ADAL" clId="{F04C8F8E-88D0-40CC-B9C9-08C9AF4D525A}" dt="2021-04-07T08:12:48.190" v="364"/>
        <pc:sldMkLst>
          <pc:docMk/>
          <pc:sldMk cId="1832708629" sldId="672"/>
        </pc:sldMkLst>
      </pc:sldChg>
      <pc:sldChg chg="add">
        <pc:chgData name="Zhao Jin" userId="cd05a825-544c-438a-9ba1-08e63db50b47" providerId="ADAL" clId="{F04C8F8E-88D0-40CC-B9C9-08C9AF4D525A}" dt="2021-04-07T08:12:48.190" v="364"/>
        <pc:sldMkLst>
          <pc:docMk/>
          <pc:sldMk cId="2677643591" sldId="673"/>
        </pc:sldMkLst>
      </pc:sldChg>
      <pc:sldChg chg="add">
        <pc:chgData name="Zhao Jin" userId="cd05a825-544c-438a-9ba1-08e63db50b47" providerId="ADAL" clId="{F04C8F8E-88D0-40CC-B9C9-08C9AF4D525A}" dt="2021-04-07T08:12:48.190" v="364"/>
        <pc:sldMkLst>
          <pc:docMk/>
          <pc:sldMk cId="2524073575" sldId="674"/>
        </pc:sldMkLst>
      </pc:sldChg>
      <pc:sldChg chg="add">
        <pc:chgData name="Zhao Jin" userId="cd05a825-544c-438a-9ba1-08e63db50b47" providerId="ADAL" clId="{F04C8F8E-88D0-40CC-B9C9-08C9AF4D525A}" dt="2021-04-07T08:13:04.875" v="365"/>
        <pc:sldMkLst>
          <pc:docMk/>
          <pc:sldMk cId="81373691" sldId="675"/>
        </pc:sldMkLst>
      </pc:sldChg>
      <pc:sldChg chg="add">
        <pc:chgData name="Zhao Jin" userId="cd05a825-544c-438a-9ba1-08e63db50b47" providerId="ADAL" clId="{F04C8F8E-88D0-40CC-B9C9-08C9AF4D525A}" dt="2021-04-07T08:13:14.655" v="366"/>
        <pc:sldMkLst>
          <pc:docMk/>
          <pc:sldMk cId="2051865563" sldId="676"/>
        </pc:sldMkLst>
      </pc:sldChg>
      <pc:sldMasterChg chg="modSp modSldLayout">
        <pc:chgData name="Zhao Jin" userId="cd05a825-544c-438a-9ba1-08e63db50b47" providerId="ADAL" clId="{F04C8F8E-88D0-40CC-B9C9-08C9AF4D525A}" dt="2021-04-07T08:15:10.220" v="391"/>
        <pc:sldMasterMkLst>
          <pc:docMk/>
          <pc:sldMasterMk cId="0" sldId="2147485087"/>
        </pc:sldMasterMkLst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88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89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0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1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2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3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4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5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6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7"/>
          </pc:sldLayoutMkLst>
        </pc:sldLayoutChg>
        <pc:sldLayoutChg chg="modSp">
          <pc:chgData name="Zhao Jin" userId="cd05a825-544c-438a-9ba1-08e63db50b47" providerId="ADAL" clId="{F04C8F8E-88D0-40CC-B9C9-08C9AF4D525A}" dt="2021-04-07T08:15:10.220" v="391"/>
          <pc:sldLayoutMkLst>
            <pc:docMk/>
            <pc:sldMasterMk cId="0" sldId="2147485087"/>
            <pc:sldLayoutMk cId="0" sldId="2147485098"/>
          </pc:sldLayoutMkLst>
        </pc:sldLayoutChg>
      </pc:sldMasterChg>
    </pc:docChg>
  </pc:docChgLst>
  <pc:docChgLst>
    <pc:chgData name="Zhao Jin" userId="cd05a825-544c-438a-9ba1-08e63db50b47" providerId="ADAL" clId="{556DA7E3-63CB-458D-AC51-B923B4215293}"/>
    <pc:docChg chg="undo custSel delSld modSld sldOrd">
      <pc:chgData name="Zhao Jin" userId="cd05a825-544c-438a-9ba1-08e63db50b47" providerId="ADAL" clId="{556DA7E3-63CB-458D-AC51-B923B4215293}" dt="2025-04-10T08:40:37.349" v="16" actId="478"/>
      <pc:docMkLst>
        <pc:docMk/>
      </pc:docMkLst>
      <pc:sldChg chg="modSp mod">
        <pc:chgData name="Zhao Jin" userId="cd05a825-544c-438a-9ba1-08e63db50b47" providerId="ADAL" clId="{556DA7E3-63CB-458D-AC51-B923B4215293}" dt="2025-04-10T08:33:38.839" v="0" actId="1036"/>
        <pc:sldMkLst>
          <pc:docMk/>
          <pc:sldMk cId="0" sldId="256"/>
        </pc:sldMkLst>
        <pc:spChg chg="mod">
          <ac:chgData name="Zhao Jin" userId="cd05a825-544c-438a-9ba1-08e63db50b47" providerId="ADAL" clId="{556DA7E3-63CB-458D-AC51-B923B4215293}" dt="2025-04-10T08:33:38.839" v="0" actId="1036"/>
          <ac:spMkLst>
            <pc:docMk/>
            <pc:sldMk cId="0" sldId="256"/>
            <ac:spMk id="9" creationId="{00000000-0000-0000-0000-000000000000}"/>
          </ac:spMkLst>
        </pc:spChg>
      </pc:sldChg>
      <pc:sldChg chg="addSp delSp modSp mod modAnim">
        <pc:chgData name="Zhao Jin" userId="cd05a825-544c-438a-9ba1-08e63db50b47" providerId="ADAL" clId="{556DA7E3-63CB-458D-AC51-B923B4215293}" dt="2025-04-10T08:34:28.671" v="3"/>
        <pc:sldMkLst>
          <pc:docMk/>
          <pc:sldMk cId="4049827685" sldId="524"/>
        </pc:sldMkLst>
        <pc:spChg chg="add mod">
          <ac:chgData name="Zhao Jin" userId="cd05a825-544c-438a-9ba1-08e63db50b47" providerId="ADAL" clId="{556DA7E3-63CB-458D-AC51-B923B4215293}" dt="2025-04-10T08:34:28.671" v="3"/>
          <ac:spMkLst>
            <pc:docMk/>
            <pc:sldMk cId="4049827685" sldId="524"/>
            <ac:spMk id="6" creationId="{146C163E-5840-A157-AF1F-25B9C413A24F}"/>
          </ac:spMkLst>
        </pc:spChg>
        <pc:spChg chg="add mod">
          <ac:chgData name="Zhao Jin" userId="cd05a825-544c-438a-9ba1-08e63db50b47" providerId="ADAL" clId="{556DA7E3-63CB-458D-AC51-B923B4215293}" dt="2025-04-10T08:34:28.671" v="3"/>
          <ac:spMkLst>
            <pc:docMk/>
            <pc:sldMk cId="4049827685" sldId="524"/>
            <ac:spMk id="7" creationId="{695C0EDC-618D-8F01-7F9A-1C8F1C4BB0CB}"/>
          </ac:spMkLst>
        </pc:spChg>
        <pc:spChg chg="add mod">
          <ac:chgData name="Zhao Jin" userId="cd05a825-544c-438a-9ba1-08e63db50b47" providerId="ADAL" clId="{556DA7E3-63CB-458D-AC51-B923B4215293}" dt="2025-04-10T08:34:28.671" v="3"/>
          <ac:spMkLst>
            <pc:docMk/>
            <pc:sldMk cId="4049827685" sldId="524"/>
            <ac:spMk id="12" creationId="{D3A3D93F-2746-D114-62FD-D5BA87F5F956}"/>
          </ac:spMkLst>
        </pc:spChg>
        <pc:picChg chg="add mod">
          <ac:chgData name="Zhao Jin" userId="cd05a825-544c-438a-9ba1-08e63db50b47" providerId="ADAL" clId="{556DA7E3-63CB-458D-AC51-B923B4215293}" dt="2025-04-10T08:34:28.671" v="3"/>
          <ac:picMkLst>
            <pc:docMk/>
            <pc:sldMk cId="4049827685" sldId="524"/>
            <ac:picMk id="11" creationId="{022184A2-D5B1-CDAE-3882-B06F5027E615}"/>
          </ac:picMkLst>
        </pc:picChg>
      </pc:sldChg>
      <pc:sldChg chg="ord">
        <pc:chgData name="Zhao Jin" userId="cd05a825-544c-438a-9ba1-08e63db50b47" providerId="ADAL" clId="{556DA7E3-63CB-458D-AC51-B923B4215293}" dt="2025-04-10T08:38:39.712" v="13"/>
        <pc:sldMkLst>
          <pc:docMk/>
          <pc:sldMk cId="4240540711" sldId="569"/>
        </pc:sldMkLst>
      </pc:sldChg>
      <pc:sldChg chg="addSp delSp modSp mod">
        <pc:chgData name="Zhao Jin" userId="cd05a825-544c-438a-9ba1-08e63db50b47" providerId="ADAL" clId="{556DA7E3-63CB-458D-AC51-B923B4215293}" dt="2025-04-10T08:37:41.296" v="11" actId="20577"/>
        <pc:sldMkLst>
          <pc:docMk/>
          <pc:sldMk cId="3987593272" sldId="620"/>
        </pc:sldMkLst>
        <pc:spChg chg="mod">
          <ac:chgData name="Zhao Jin" userId="cd05a825-544c-438a-9ba1-08e63db50b47" providerId="ADAL" clId="{556DA7E3-63CB-458D-AC51-B923B4215293}" dt="2025-04-10T08:37:41.296" v="11" actId="20577"/>
          <ac:spMkLst>
            <pc:docMk/>
            <pc:sldMk cId="3987593272" sldId="620"/>
            <ac:spMk id="13" creationId="{A6C30920-C994-477D-BF38-FB31A7971AB0}"/>
          </ac:spMkLst>
        </pc:spChg>
        <pc:spChg chg="mod">
          <ac:chgData name="Zhao Jin" userId="cd05a825-544c-438a-9ba1-08e63db50b47" providerId="ADAL" clId="{556DA7E3-63CB-458D-AC51-B923B4215293}" dt="2025-04-10T08:37:33.897" v="9" actId="1076"/>
          <ac:spMkLst>
            <pc:docMk/>
            <pc:sldMk cId="3987593272" sldId="620"/>
            <ac:spMk id="16" creationId="{7D612F80-F399-47C0-9F5C-4D60AC2C8B4A}"/>
          </ac:spMkLst>
        </pc:spChg>
        <pc:spChg chg="add del mod">
          <ac:chgData name="Zhao Jin" userId="cd05a825-544c-438a-9ba1-08e63db50b47" providerId="ADAL" clId="{556DA7E3-63CB-458D-AC51-B923B4215293}" dt="2025-04-10T08:37:32.035" v="8" actId="1076"/>
          <ac:spMkLst>
            <pc:docMk/>
            <pc:sldMk cId="3987593272" sldId="620"/>
            <ac:spMk id="17" creationId="{C3484D0C-7905-4424-BBC9-B23C55F335D2}"/>
          </ac:spMkLst>
        </pc:spChg>
      </pc:sldChg>
      <pc:sldChg chg="addSp delSp modSp mod">
        <pc:chgData name="Zhao Jin" userId="cd05a825-544c-438a-9ba1-08e63db50b47" providerId="ADAL" clId="{556DA7E3-63CB-458D-AC51-B923B4215293}" dt="2025-04-10T08:40:37.349" v="16" actId="478"/>
        <pc:sldMkLst>
          <pc:docMk/>
          <pc:sldMk cId="2604505018" sldId="688"/>
        </pc:sldMkLst>
        <pc:spChg chg="add mod">
          <ac:chgData name="Zhao Jin" userId="cd05a825-544c-438a-9ba1-08e63db50b47" providerId="ADAL" clId="{556DA7E3-63CB-458D-AC51-B923B4215293}" dt="2025-04-10T08:40:34.406" v="15"/>
          <ac:spMkLst>
            <pc:docMk/>
            <pc:sldMk cId="2604505018" sldId="688"/>
            <ac:spMk id="2" creationId="{9E117AE8-35BD-2DEA-7139-AFD6B39D41D8}"/>
          </ac:spMkLst>
        </pc:spChg>
      </pc:sldChg>
      <pc:sldChg chg="del">
        <pc:chgData name="Zhao Jin" userId="cd05a825-544c-438a-9ba1-08e63db50b47" providerId="ADAL" clId="{556DA7E3-63CB-458D-AC51-B923B4215293}" dt="2025-04-10T08:39:12.546" v="14" actId="47"/>
        <pc:sldMkLst>
          <pc:docMk/>
          <pc:sldMk cId="1592934519" sldId="696"/>
        </pc:sldMkLst>
      </pc:sldChg>
    </pc:docChg>
  </pc:docChgLst>
  <pc:docChgLst>
    <pc:chgData name="Zhao Jin" userId="cd05a825-544c-438a-9ba1-08e63db50b47" providerId="ADAL" clId="{725FD953-982D-4B04-8D54-94D08C4F89B7}"/>
    <pc:docChg chg="custSel modSld modMainMaster">
      <pc:chgData name="Zhao Jin" userId="cd05a825-544c-438a-9ba1-08e63db50b47" providerId="ADAL" clId="{725FD953-982D-4B04-8D54-94D08C4F89B7}" dt="2024-01-31T05:17:28.607" v="72" actId="27636"/>
      <pc:docMkLst>
        <pc:docMk/>
      </pc:docMkLst>
      <pc:sldChg chg="modSp mod">
        <pc:chgData name="Zhao Jin" userId="cd05a825-544c-438a-9ba1-08e63db50b47" providerId="ADAL" clId="{725FD953-982D-4B04-8D54-94D08C4F89B7}" dt="2024-01-31T05:16:01.924" v="3" actId="27636"/>
        <pc:sldMkLst>
          <pc:docMk/>
          <pc:sldMk cId="2438607696" sldId="468"/>
        </pc:sldMkLst>
      </pc:sldChg>
      <pc:sldChg chg="modSp mod">
        <pc:chgData name="Zhao Jin" userId="cd05a825-544c-438a-9ba1-08e63db50b47" providerId="ADAL" clId="{725FD953-982D-4B04-8D54-94D08C4F89B7}" dt="2024-01-31T05:17:15.867" v="66" actId="27636"/>
        <pc:sldMkLst>
          <pc:docMk/>
          <pc:sldMk cId="505934849" sldId="509"/>
        </pc:sldMkLst>
      </pc:sldChg>
      <pc:sldChg chg="modSp mod">
        <pc:chgData name="Zhao Jin" userId="cd05a825-544c-438a-9ba1-08e63db50b47" providerId="ADAL" clId="{725FD953-982D-4B04-8D54-94D08C4F89B7}" dt="2024-01-31T05:16:01.919" v="2" actId="27636"/>
        <pc:sldMkLst>
          <pc:docMk/>
          <pc:sldMk cId="4049827685" sldId="524"/>
        </pc:sldMkLst>
      </pc:sldChg>
      <pc:sldChg chg="modSp mod">
        <pc:chgData name="Zhao Jin" userId="cd05a825-544c-438a-9ba1-08e63db50b47" providerId="ADAL" clId="{725FD953-982D-4B04-8D54-94D08C4F89B7}" dt="2024-01-31T05:16:01.937" v="9" actId="27636"/>
        <pc:sldMkLst>
          <pc:docMk/>
          <pc:sldMk cId="4047221371" sldId="525"/>
        </pc:sldMkLst>
      </pc:sldChg>
      <pc:sldChg chg="modSp mod">
        <pc:chgData name="Zhao Jin" userId="cd05a825-544c-438a-9ba1-08e63db50b47" providerId="ADAL" clId="{725FD953-982D-4B04-8D54-94D08C4F89B7}" dt="2024-01-31T05:16:01.929" v="5" actId="27636"/>
        <pc:sldMkLst>
          <pc:docMk/>
          <pc:sldMk cId="3177718367" sldId="529"/>
        </pc:sldMkLst>
      </pc:sldChg>
      <pc:sldChg chg="modSp mod">
        <pc:chgData name="Zhao Jin" userId="cd05a825-544c-438a-9ba1-08e63db50b47" providerId="ADAL" clId="{725FD953-982D-4B04-8D54-94D08C4F89B7}" dt="2024-01-31T05:16:01.931" v="6" actId="27636"/>
        <pc:sldMkLst>
          <pc:docMk/>
          <pc:sldMk cId="770306953" sldId="530"/>
        </pc:sldMkLst>
      </pc:sldChg>
      <pc:sldChg chg="modSp mod">
        <pc:chgData name="Zhao Jin" userId="cd05a825-544c-438a-9ba1-08e63db50b47" providerId="ADAL" clId="{725FD953-982D-4B04-8D54-94D08C4F89B7}" dt="2024-01-31T05:16:01.933" v="7" actId="27636"/>
        <pc:sldMkLst>
          <pc:docMk/>
          <pc:sldMk cId="2543678377" sldId="533"/>
        </pc:sldMkLst>
      </pc:sldChg>
      <pc:sldChg chg="modSp mod">
        <pc:chgData name="Zhao Jin" userId="cd05a825-544c-438a-9ba1-08e63db50b47" providerId="ADAL" clId="{725FD953-982D-4B04-8D54-94D08C4F89B7}" dt="2024-01-31T05:16:02.035" v="33" actId="27636"/>
        <pc:sldMkLst>
          <pc:docMk/>
          <pc:sldMk cId="3361684374" sldId="559"/>
        </pc:sldMkLst>
      </pc:sldChg>
      <pc:sldChg chg="modSp mod">
        <pc:chgData name="Zhao Jin" userId="cd05a825-544c-438a-9ba1-08e63db50b47" providerId="ADAL" clId="{725FD953-982D-4B04-8D54-94D08C4F89B7}" dt="2024-01-31T05:16:01.952" v="12" actId="27636"/>
        <pc:sldMkLst>
          <pc:docMk/>
          <pc:sldMk cId="92291925" sldId="563"/>
        </pc:sldMkLst>
      </pc:sldChg>
      <pc:sldChg chg="modSp mod">
        <pc:chgData name="Zhao Jin" userId="cd05a825-544c-438a-9ba1-08e63db50b47" providerId="ADAL" clId="{725FD953-982D-4B04-8D54-94D08C4F89B7}" dt="2024-01-31T05:16:02.027" v="32" actId="27636"/>
        <pc:sldMkLst>
          <pc:docMk/>
          <pc:sldMk cId="572740426" sldId="566"/>
        </pc:sldMkLst>
      </pc:sldChg>
      <pc:sldChg chg="modSp mod">
        <pc:chgData name="Zhao Jin" userId="cd05a825-544c-438a-9ba1-08e63db50b47" providerId="ADAL" clId="{725FD953-982D-4B04-8D54-94D08C4F89B7}" dt="2024-01-31T05:16:01.956" v="13" actId="27636"/>
        <pc:sldMkLst>
          <pc:docMk/>
          <pc:sldMk cId="4240540711" sldId="569"/>
        </pc:sldMkLst>
      </pc:sldChg>
      <pc:sldChg chg="modSp mod">
        <pc:chgData name="Zhao Jin" userId="cd05a825-544c-438a-9ba1-08e63db50b47" providerId="ADAL" clId="{725FD953-982D-4B04-8D54-94D08C4F89B7}" dt="2024-01-31T05:17:24.488" v="70" actId="27636"/>
        <pc:sldMkLst>
          <pc:docMk/>
          <pc:sldMk cId="531081965" sldId="582"/>
        </pc:sldMkLst>
      </pc:sldChg>
      <pc:sldChg chg="modSp mod">
        <pc:chgData name="Zhao Jin" userId="cd05a825-544c-438a-9ba1-08e63db50b47" providerId="ADAL" clId="{725FD953-982D-4B04-8D54-94D08C4F89B7}" dt="2024-01-31T05:16:01.972" v="16" actId="27636"/>
        <pc:sldMkLst>
          <pc:docMk/>
          <pc:sldMk cId="4156536479" sldId="590"/>
        </pc:sldMkLst>
      </pc:sldChg>
      <pc:sldChg chg="modSp mod">
        <pc:chgData name="Zhao Jin" userId="cd05a825-544c-438a-9ba1-08e63db50b47" providerId="ADAL" clId="{725FD953-982D-4B04-8D54-94D08C4F89B7}" dt="2024-01-31T05:16:02.066" v="38" actId="27636"/>
        <pc:sldMkLst>
          <pc:docMk/>
          <pc:sldMk cId="2489370454" sldId="605"/>
        </pc:sldMkLst>
      </pc:sldChg>
      <pc:sldChg chg="modSp mod">
        <pc:chgData name="Zhao Jin" userId="cd05a825-544c-438a-9ba1-08e63db50b47" providerId="ADAL" clId="{725FD953-982D-4B04-8D54-94D08C4F89B7}" dt="2024-01-31T05:16:02.070" v="39" actId="27636"/>
        <pc:sldMkLst>
          <pc:docMk/>
          <pc:sldMk cId="135826027" sldId="606"/>
        </pc:sldMkLst>
      </pc:sldChg>
      <pc:sldChg chg="modSp mod">
        <pc:chgData name="Zhao Jin" userId="cd05a825-544c-438a-9ba1-08e63db50b47" providerId="ADAL" clId="{725FD953-982D-4B04-8D54-94D08C4F89B7}" dt="2024-01-31T05:17:28.607" v="72" actId="27636"/>
        <pc:sldMkLst>
          <pc:docMk/>
          <pc:sldMk cId="1392057207" sldId="612"/>
        </pc:sldMkLst>
      </pc:sldChg>
      <pc:sldChg chg="modSp mod">
        <pc:chgData name="Zhao Jin" userId="cd05a825-544c-438a-9ba1-08e63db50b47" providerId="ADAL" clId="{725FD953-982D-4B04-8D54-94D08C4F89B7}" dt="2024-01-31T05:17:22.378" v="68" actId="27636"/>
        <pc:sldMkLst>
          <pc:docMk/>
          <pc:sldMk cId="4221416773" sldId="617"/>
        </pc:sldMkLst>
      </pc:sldChg>
      <pc:sldChg chg="modSp mod">
        <pc:chgData name="Zhao Jin" userId="cd05a825-544c-438a-9ba1-08e63db50b47" providerId="ADAL" clId="{725FD953-982D-4B04-8D54-94D08C4F89B7}" dt="2024-01-31T05:16:01.940" v="10" actId="27636"/>
        <pc:sldMkLst>
          <pc:docMk/>
          <pc:sldMk cId="3987593272" sldId="620"/>
        </pc:sldMkLst>
      </pc:sldChg>
      <pc:sldChg chg="modSp mod">
        <pc:chgData name="Zhao Jin" userId="cd05a825-544c-438a-9ba1-08e63db50b47" providerId="ADAL" clId="{725FD953-982D-4B04-8D54-94D08C4F89B7}" dt="2024-01-31T05:16:02.087" v="44" actId="27636"/>
        <pc:sldMkLst>
          <pc:docMk/>
          <pc:sldMk cId="3503582036" sldId="622"/>
        </pc:sldMkLst>
      </pc:sldChg>
      <pc:sldChg chg="modSp mod">
        <pc:chgData name="Zhao Jin" userId="cd05a825-544c-438a-9ba1-08e63db50b47" providerId="ADAL" clId="{725FD953-982D-4B04-8D54-94D08C4F89B7}" dt="2024-01-31T05:16:01.986" v="20" actId="27636"/>
        <pc:sldMkLst>
          <pc:docMk/>
          <pc:sldMk cId="791522724" sldId="624"/>
        </pc:sldMkLst>
      </pc:sldChg>
      <pc:sldChg chg="modSp mod">
        <pc:chgData name="Zhao Jin" userId="cd05a825-544c-438a-9ba1-08e63db50b47" providerId="ADAL" clId="{725FD953-982D-4B04-8D54-94D08C4F89B7}" dt="2024-01-31T05:16:01.989" v="21" actId="27636"/>
        <pc:sldMkLst>
          <pc:docMk/>
          <pc:sldMk cId="2191771021" sldId="631"/>
        </pc:sldMkLst>
      </pc:sldChg>
      <pc:sldChg chg="modSp mod">
        <pc:chgData name="Zhao Jin" userId="cd05a825-544c-438a-9ba1-08e63db50b47" providerId="ADAL" clId="{725FD953-982D-4B04-8D54-94D08C4F89B7}" dt="2024-01-31T05:16:02.093" v="45" actId="27636"/>
        <pc:sldMkLst>
          <pc:docMk/>
          <pc:sldMk cId="1258830549" sldId="635"/>
        </pc:sldMkLst>
      </pc:sldChg>
      <pc:sldChg chg="modSp mod">
        <pc:chgData name="Zhao Jin" userId="cd05a825-544c-438a-9ba1-08e63db50b47" providerId="ADAL" clId="{725FD953-982D-4B04-8D54-94D08C4F89B7}" dt="2024-01-31T05:16:01.943" v="11" actId="27636"/>
        <pc:sldMkLst>
          <pc:docMk/>
          <pc:sldMk cId="3358003148" sldId="639"/>
        </pc:sldMkLst>
      </pc:sldChg>
      <pc:sldChg chg="modSp mod">
        <pc:chgData name="Zhao Jin" userId="cd05a825-544c-438a-9ba1-08e63db50b47" providerId="ADAL" clId="{725FD953-982D-4B04-8D54-94D08C4F89B7}" dt="2024-01-31T05:16:02.081" v="42" actId="27636"/>
        <pc:sldMkLst>
          <pc:docMk/>
          <pc:sldMk cId="1252576829" sldId="640"/>
        </pc:sldMkLst>
      </pc:sldChg>
      <pc:sldChg chg="modSp mod">
        <pc:chgData name="Zhao Jin" userId="cd05a825-544c-438a-9ba1-08e63db50b47" providerId="ADAL" clId="{725FD953-982D-4B04-8D54-94D08C4F89B7}" dt="2024-01-31T05:16:02.083" v="43" actId="27636"/>
        <pc:sldMkLst>
          <pc:docMk/>
          <pc:sldMk cId="649273319" sldId="641"/>
        </pc:sldMkLst>
      </pc:sldChg>
      <pc:sldChg chg="modSp mod">
        <pc:chgData name="Zhao Jin" userId="cd05a825-544c-438a-9ba1-08e63db50b47" providerId="ADAL" clId="{725FD953-982D-4B04-8D54-94D08C4F89B7}" dt="2024-01-31T05:16:01.999" v="24" actId="27636"/>
        <pc:sldMkLst>
          <pc:docMk/>
          <pc:sldMk cId="2639028748" sldId="649"/>
        </pc:sldMkLst>
      </pc:sldChg>
      <pc:sldChg chg="modSp mod">
        <pc:chgData name="Zhao Jin" userId="cd05a825-544c-438a-9ba1-08e63db50b47" providerId="ADAL" clId="{725FD953-982D-4B04-8D54-94D08C4F89B7}" dt="2024-01-31T05:16:02.003" v="25" actId="27636"/>
        <pc:sldMkLst>
          <pc:docMk/>
          <pc:sldMk cId="938554933" sldId="650"/>
        </pc:sldMkLst>
      </pc:sldChg>
      <pc:sldChg chg="modSp mod">
        <pc:chgData name="Zhao Jin" userId="cd05a825-544c-438a-9ba1-08e63db50b47" providerId="ADAL" clId="{725FD953-982D-4B04-8D54-94D08C4F89B7}" dt="2024-01-31T05:16:02.039" v="34" actId="27636"/>
        <pc:sldMkLst>
          <pc:docMk/>
          <pc:sldMk cId="841234309" sldId="651"/>
        </pc:sldMkLst>
      </pc:sldChg>
      <pc:sldChg chg="modSp mod">
        <pc:chgData name="Zhao Jin" userId="cd05a825-544c-438a-9ba1-08e63db50b47" providerId="ADAL" clId="{725FD953-982D-4B04-8D54-94D08C4F89B7}" dt="2024-01-31T05:16:02.047" v="35" actId="27636"/>
        <pc:sldMkLst>
          <pc:docMk/>
          <pc:sldMk cId="355386008" sldId="652"/>
        </pc:sldMkLst>
      </pc:sldChg>
      <pc:sldChg chg="modSp mod">
        <pc:chgData name="Zhao Jin" userId="cd05a825-544c-438a-9ba1-08e63db50b47" providerId="ADAL" clId="{725FD953-982D-4B04-8D54-94D08C4F89B7}" dt="2024-01-31T05:16:01.980" v="18" actId="27636"/>
        <pc:sldMkLst>
          <pc:docMk/>
          <pc:sldMk cId="2491485580" sldId="653"/>
        </pc:sldMkLst>
      </pc:sldChg>
      <pc:sldChg chg="modSp mod">
        <pc:chgData name="Zhao Jin" userId="cd05a825-544c-438a-9ba1-08e63db50b47" providerId="ADAL" clId="{725FD953-982D-4B04-8D54-94D08C4F89B7}" dt="2024-01-31T05:16:01.983" v="19" actId="27636"/>
        <pc:sldMkLst>
          <pc:docMk/>
          <pc:sldMk cId="537629386" sldId="654"/>
        </pc:sldMkLst>
      </pc:sldChg>
      <pc:sldChg chg="modSp mod">
        <pc:chgData name="Zhao Jin" userId="cd05a825-544c-438a-9ba1-08e63db50b47" providerId="ADAL" clId="{725FD953-982D-4B04-8D54-94D08C4F89B7}" dt="2024-01-31T05:16:01.992" v="22" actId="27636"/>
        <pc:sldMkLst>
          <pc:docMk/>
          <pc:sldMk cId="3097394491" sldId="656"/>
        </pc:sldMkLst>
      </pc:sldChg>
      <pc:sldChg chg="modSp mod">
        <pc:chgData name="Zhao Jin" userId="cd05a825-544c-438a-9ba1-08e63db50b47" providerId="ADAL" clId="{725FD953-982D-4B04-8D54-94D08C4F89B7}" dt="2024-01-31T05:16:01.967" v="15" actId="27636"/>
        <pc:sldMkLst>
          <pc:docMk/>
          <pc:sldMk cId="2504199287" sldId="660"/>
        </pc:sldMkLst>
      </pc:sldChg>
      <pc:sldChg chg="modSp mod">
        <pc:chgData name="Zhao Jin" userId="cd05a825-544c-438a-9ba1-08e63db50b47" providerId="ADAL" clId="{725FD953-982D-4B04-8D54-94D08C4F89B7}" dt="2024-01-31T05:16:02.005" v="26" actId="27636"/>
        <pc:sldMkLst>
          <pc:docMk/>
          <pc:sldMk cId="2898039415" sldId="666"/>
        </pc:sldMkLst>
      </pc:sldChg>
      <pc:sldChg chg="modSp mod">
        <pc:chgData name="Zhao Jin" userId="cd05a825-544c-438a-9ba1-08e63db50b47" providerId="ADAL" clId="{725FD953-982D-4B04-8D54-94D08C4F89B7}" dt="2024-01-31T05:16:02.008" v="27" actId="27636"/>
        <pc:sldMkLst>
          <pc:docMk/>
          <pc:sldMk cId="1817288254" sldId="667"/>
        </pc:sldMkLst>
      </pc:sldChg>
      <pc:sldChg chg="modSp mod">
        <pc:chgData name="Zhao Jin" userId="cd05a825-544c-438a-9ba1-08e63db50b47" providerId="ADAL" clId="{725FD953-982D-4B04-8D54-94D08C4F89B7}" dt="2024-01-31T05:16:02.011" v="28" actId="27636"/>
        <pc:sldMkLst>
          <pc:docMk/>
          <pc:sldMk cId="3569693903" sldId="668"/>
        </pc:sldMkLst>
      </pc:sldChg>
      <pc:sldChg chg="modSp mod">
        <pc:chgData name="Zhao Jin" userId="cd05a825-544c-438a-9ba1-08e63db50b47" providerId="ADAL" clId="{725FD953-982D-4B04-8D54-94D08C4F89B7}" dt="2024-01-31T05:16:01.961" v="14" actId="27636"/>
        <pc:sldMkLst>
          <pc:docMk/>
          <pc:sldMk cId="1362027057" sldId="677"/>
        </pc:sldMkLst>
      </pc:sldChg>
      <pc:sldChg chg="modSp mod">
        <pc:chgData name="Zhao Jin" userId="cd05a825-544c-438a-9ba1-08e63db50b47" providerId="ADAL" clId="{725FD953-982D-4B04-8D54-94D08C4F89B7}" dt="2024-01-31T05:16:02.074" v="40" actId="27636"/>
        <pc:sldMkLst>
          <pc:docMk/>
          <pc:sldMk cId="3976329566" sldId="678"/>
        </pc:sldMkLst>
      </pc:sldChg>
      <pc:sldChg chg="modSp mod">
        <pc:chgData name="Zhao Jin" userId="cd05a825-544c-438a-9ba1-08e63db50b47" providerId="ADAL" clId="{725FD953-982D-4B04-8D54-94D08C4F89B7}" dt="2024-01-31T05:16:02.077" v="41" actId="27636"/>
        <pc:sldMkLst>
          <pc:docMk/>
          <pc:sldMk cId="3269496185" sldId="679"/>
        </pc:sldMkLst>
      </pc:sldChg>
      <pc:sldChg chg="modSp mod">
        <pc:chgData name="Zhao Jin" userId="cd05a825-544c-438a-9ba1-08e63db50b47" providerId="ADAL" clId="{725FD953-982D-4B04-8D54-94D08C4F89B7}" dt="2024-01-31T05:16:01.926" v="4" actId="27636"/>
        <pc:sldMkLst>
          <pc:docMk/>
          <pc:sldMk cId="383394793" sldId="680"/>
        </pc:sldMkLst>
      </pc:sldChg>
      <pc:sldChg chg="modSp mod">
        <pc:chgData name="Zhao Jin" userId="cd05a825-544c-438a-9ba1-08e63db50b47" providerId="ADAL" clId="{725FD953-982D-4B04-8D54-94D08C4F89B7}" dt="2024-01-31T05:16:01.935" v="8" actId="27636"/>
        <pc:sldMkLst>
          <pc:docMk/>
          <pc:sldMk cId="836088252" sldId="681"/>
        </pc:sldMkLst>
      </pc:sldChg>
      <pc:sldChg chg="modSp mod">
        <pc:chgData name="Zhao Jin" userId="cd05a825-544c-438a-9ba1-08e63db50b47" providerId="ADAL" clId="{725FD953-982D-4B04-8D54-94D08C4F89B7}" dt="2024-01-31T05:16:02.053" v="36" actId="27636"/>
        <pc:sldMkLst>
          <pc:docMk/>
          <pc:sldMk cId="1266940232" sldId="682"/>
        </pc:sldMkLst>
      </pc:sldChg>
      <pc:sldChg chg="modSp mod">
        <pc:chgData name="Zhao Jin" userId="cd05a825-544c-438a-9ba1-08e63db50b47" providerId="ADAL" clId="{725FD953-982D-4B04-8D54-94D08C4F89B7}" dt="2024-01-31T05:16:02.021" v="31" actId="27636"/>
        <pc:sldMkLst>
          <pc:docMk/>
          <pc:sldMk cId="2360277607" sldId="683"/>
        </pc:sldMkLst>
      </pc:sldChg>
      <pc:sldChg chg="modSp mod">
        <pc:chgData name="Zhao Jin" userId="cd05a825-544c-438a-9ba1-08e63db50b47" providerId="ADAL" clId="{725FD953-982D-4B04-8D54-94D08C4F89B7}" dt="2024-01-31T05:16:01.997" v="23" actId="27636"/>
        <pc:sldMkLst>
          <pc:docMk/>
          <pc:sldMk cId="3478033655" sldId="684"/>
        </pc:sldMkLst>
      </pc:sldChg>
      <pc:sldChg chg="modSp mod">
        <pc:chgData name="Zhao Jin" userId="cd05a825-544c-438a-9ba1-08e63db50b47" providerId="ADAL" clId="{725FD953-982D-4B04-8D54-94D08C4F89B7}" dt="2024-01-31T05:16:02.100" v="46" actId="27636"/>
        <pc:sldMkLst>
          <pc:docMk/>
          <pc:sldMk cId="4253826507" sldId="685"/>
        </pc:sldMkLst>
      </pc:sldChg>
      <pc:sldChg chg="modSp mod">
        <pc:chgData name="Zhao Jin" userId="cd05a825-544c-438a-9ba1-08e63db50b47" providerId="ADAL" clId="{725FD953-982D-4B04-8D54-94D08C4F89B7}" dt="2024-01-31T05:16:01.976" v="17" actId="27636"/>
        <pc:sldMkLst>
          <pc:docMk/>
          <pc:sldMk cId="3249661942" sldId="686"/>
        </pc:sldMkLst>
      </pc:sldChg>
      <pc:sldChg chg="modSp mod">
        <pc:chgData name="Zhao Jin" userId="cd05a825-544c-438a-9ba1-08e63db50b47" providerId="ADAL" clId="{725FD953-982D-4B04-8D54-94D08C4F89B7}" dt="2024-01-31T05:16:02.015" v="29" actId="27636"/>
        <pc:sldMkLst>
          <pc:docMk/>
          <pc:sldMk cId="2157155864" sldId="687"/>
        </pc:sldMkLst>
      </pc:sldChg>
      <pc:sldChg chg="modSp mod">
        <pc:chgData name="Zhao Jin" userId="cd05a825-544c-438a-9ba1-08e63db50b47" providerId="ADAL" clId="{725FD953-982D-4B04-8D54-94D08C4F89B7}" dt="2024-01-31T05:16:02.018" v="30" actId="27636"/>
        <pc:sldMkLst>
          <pc:docMk/>
          <pc:sldMk cId="2604505018" sldId="688"/>
        </pc:sldMkLst>
      </pc:sldChg>
      <pc:sldChg chg="modSp mod">
        <pc:chgData name="Zhao Jin" userId="cd05a825-544c-438a-9ba1-08e63db50b47" providerId="ADAL" clId="{725FD953-982D-4B04-8D54-94D08C4F89B7}" dt="2024-01-31T05:16:02.105" v="47" actId="27636"/>
        <pc:sldMkLst>
          <pc:docMk/>
          <pc:sldMk cId="1942749068" sldId="689"/>
        </pc:sldMkLst>
      </pc:sldChg>
      <pc:sldChg chg="modSp mod">
        <pc:chgData name="Zhao Jin" userId="cd05a825-544c-438a-9ba1-08e63db50b47" providerId="ADAL" clId="{725FD953-982D-4B04-8D54-94D08C4F89B7}" dt="2024-01-31T05:16:02.112" v="48" actId="27636"/>
        <pc:sldMkLst>
          <pc:docMk/>
          <pc:sldMk cId="3784316424" sldId="690"/>
        </pc:sldMkLst>
      </pc:sldChg>
      <pc:sldChg chg="modSp mod">
        <pc:chgData name="Zhao Jin" userId="cd05a825-544c-438a-9ba1-08e63db50b47" providerId="ADAL" clId="{725FD953-982D-4B04-8D54-94D08C4F89B7}" dt="2024-01-31T05:16:02.117" v="49" actId="27636"/>
        <pc:sldMkLst>
          <pc:docMk/>
          <pc:sldMk cId="2546408803" sldId="691"/>
        </pc:sldMkLst>
      </pc:sldChg>
      <pc:sldChg chg="modSp mod">
        <pc:chgData name="Zhao Jin" userId="cd05a825-544c-438a-9ba1-08e63db50b47" providerId="ADAL" clId="{725FD953-982D-4B04-8D54-94D08C4F89B7}" dt="2024-01-31T05:16:02.125" v="50" actId="27636"/>
        <pc:sldMkLst>
          <pc:docMk/>
          <pc:sldMk cId="733257419" sldId="692"/>
        </pc:sldMkLst>
      </pc:sldChg>
      <pc:sldChg chg="modSp mod">
        <pc:chgData name="Zhao Jin" userId="cd05a825-544c-438a-9ba1-08e63db50b47" providerId="ADAL" clId="{725FD953-982D-4B04-8D54-94D08C4F89B7}" dt="2024-01-31T05:16:02.130" v="51" actId="27636"/>
        <pc:sldMkLst>
          <pc:docMk/>
          <pc:sldMk cId="3282670929" sldId="694"/>
        </pc:sldMkLst>
      </pc:sldChg>
      <pc:sldChg chg="modSp mod">
        <pc:chgData name="Zhao Jin" userId="cd05a825-544c-438a-9ba1-08e63db50b47" providerId="ADAL" clId="{725FD953-982D-4B04-8D54-94D08C4F89B7}" dt="2024-01-31T05:16:02.133" v="52" actId="27636"/>
        <pc:sldMkLst>
          <pc:docMk/>
          <pc:sldMk cId="3321461696" sldId="695"/>
        </pc:sldMkLst>
      </pc:sldChg>
      <pc:sldChg chg="modSp mod">
        <pc:chgData name="Zhao Jin" userId="cd05a825-544c-438a-9ba1-08e63db50b47" providerId="ADAL" clId="{725FD953-982D-4B04-8D54-94D08C4F89B7}" dt="2024-01-31T05:16:02.136" v="53" actId="27636"/>
        <pc:sldMkLst>
          <pc:docMk/>
          <pc:sldMk cId="2201483459" sldId="696"/>
        </pc:sldMkLst>
      </pc:sldChg>
      <pc:sldChg chg="modSp mod">
        <pc:chgData name="Zhao Jin" userId="cd05a825-544c-438a-9ba1-08e63db50b47" providerId="ADAL" clId="{725FD953-982D-4B04-8D54-94D08C4F89B7}" dt="2024-01-31T05:16:02.141" v="54" actId="27636"/>
        <pc:sldMkLst>
          <pc:docMk/>
          <pc:sldMk cId="2951467674" sldId="697"/>
        </pc:sldMkLst>
      </pc:sldChg>
      <pc:sldChg chg="modSp mod">
        <pc:chgData name="Zhao Jin" userId="cd05a825-544c-438a-9ba1-08e63db50b47" providerId="ADAL" clId="{725FD953-982D-4B04-8D54-94D08C4F89B7}" dt="2024-01-31T05:16:02.147" v="56" actId="27636"/>
        <pc:sldMkLst>
          <pc:docMk/>
          <pc:sldMk cId="1004451130" sldId="698"/>
        </pc:sldMkLst>
      </pc:sldChg>
      <pc:sldChg chg="modSp mod">
        <pc:chgData name="Zhao Jin" userId="cd05a825-544c-438a-9ba1-08e63db50b47" providerId="ADAL" clId="{725FD953-982D-4B04-8D54-94D08C4F89B7}" dt="2024-01-31T05:16:02.143" v="55" actId="27636"/>
        <pc:sldMkLst>
          <pc:docMk/>
          <pc:sldMk cId="509257497" sldId="699"/>
        </pc:sldMkLst>
      </pc:sldChg>
      <pc:sldChg chg="modSp mod">
        <pc:chgData name="Zhao Jin" userId="cd05a825-544c-438a-9ba1-08e63db50b47" providerId="ADAL" clId="{725FD953-982D-4B04-8D54-94D08C4F89B7}" dt="2024-01-31T05:16:02.150" v="57" actId="27636"/>
        <pc:sldMkLst>
          <pc:docMk/>
          <pc:sldMk cId="4127783967" sldId="700"/>
        </pc:sldMkLst>
      </pc:sldChg>
      <pc:sldChg chg="modSp mod">
        <pc:chgData name="Zhao Jin" userId="cd05a825-544c-438a-9ba1-08e63db50b47" providerId="ADAL" clId="{725FD953-982D-4B04-8D54-94D08C4F89B7}" dt="2024-01-31T05:16:02.166" v="60" actId="27636"/>
        <pc:sldMkLst>
          <pc:docMk/>
          <pc:sldMk cId="567472872" sldId="701"/>
        </pc:sldMkLst>
      </pc:sldChg>
      <pc:sldChg chg="modSp mod">
        <pc:chgData name="Zhao Jin" userId="cd05a825-544c-438a-9ba1-08e63db50b47" providerId="ADAL" clId="{725FD953-982D-4B04-8D54-94D08C4F89B7}" dt="2024-01-31T05:16:02.153" v="58" actId="27636"/>
        <pc:sldMkLst>
          <pc:docMk/>
          <pc:sldMk cId="1684289176" sldId="703"/>
        </pc:sldMkLst>
      </pc:sldChg>
      <pc:sldChg chg="modSp mod">
        <pc:chgData name="Zhao Jin" userId="cd05a825-544c-438a-9ba1-08e63db50b47" providerId="ADAL" clId="{725FD953-982D-4B04-8D54-94D08C4F89B7}" dt="2024-01-31T05:16:02.161" v="59" actId="27636"/>
        <pc:sldMkLst>
          <pc:docMk/>
          <pc:sldMk cId="2960362819" sldId="704"/>
        </pc:sldMkLst>
      </pc:sldChg>
      <pc:sldChg chg="modSp mod">
        <pc:chgData name="Zhao Jin" userId="cd05a825-544c-438a-9ba1-08e63db50b47" providerId="ADAL" clId="{725FD953-982D-4B04-8D54-94D08C4F89B7}" dt="2024-01-31T05:16:02.174" v="61" actId="27636"/>
        <pc:sldMkLst>
          <pc:docMk/>
          <pc:sldMk cId="2602523392" sldId="705"/>
        </pc:sldMkLst>
      </pc:sldChg>
      <pc:sldChg chg="modSp mod">
        <pc:chgData name="Zhao Jin" userId="cd05a825-544c-438a-9ba1-08e63db50b47" providerId="ADAL" clId="{725FD953-982D-4B04-8D54-94D08C4F89B7}" dt="2024-01-31T05:16:02.205" v="62" actId="27636"/>
        <pc:sldMkLst>
          <pc:docMk/>
          <pc:sldMk cId="1898939216" sldId="706"/>
        </pc:sldMkLst>
      </pc:sldChg>
      <pc:sldChg chg="modSp mod">
        <pc:chgData name="Zhao Jin" userId="cd05a825-544c-438a-9ba1-08e63db50b47" providerId="ADAL" clId="{725FD953-982D-4B04-8D54-94D08C4F89B7}" dt="2024-01-31T05:16:02.217" v="63" actId="27636"/>
        <pc:sldMkLst>
          <pc:docMk/>
          <pc:sldMk cId="978391805" sldId="707"/>
        </pc:sldMkLst>
      </pc:sldChg>
      <pc:sldChg chg="modSp mod">
        <pc:chgData name="Zhao Jin" userId="cd05a825-544c-438a-9ba1-08e63db50b47" providerId="ADAL" clId="{725FD953-982D-4B04-8D54-94D08C4F89B7}" dt="2024-01-31T05:16:02.223" v="64" actId="27636"/>
        <pc:sldMkLst>
          <pc:docMk/>
          <pc:sldMk cId="964996378" sldId="708"/>
        </pc:sldMkLst>
      </pc:sldChg>
      <pc:sldMasterChg chg="modSp modSldLayout">
        <pc:chgData name="Zhao Jin" userId="cd05a825-544c-438a-9ba1-08e63db50b47" providerId="ADAL" clId="{725FD953-982D-4B04-8D54-94D08C4F89B7}" dt="2024-01-31T05:16:01.881" v="1"/>
        <pc:sldMasterMkLst>
          <pc:docMk/>
          <pc:sldMasterMk cId="0" sldId="2147485087"/>
        </pc:sldMasterMkLst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88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89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0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1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2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3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4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5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6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7"/>
          </pc:sldLayoutMkLst>
        </pc:sldLayoutChg>
        <pc:sldLayoutChg chg="modSp">
          <pc:chgData name="Zhao Jin" userId="cd05a825-544c-438a-9ba1-08e63db50b47" providerId="ADAL" clId="{725FD953-982D-4B04-8D54-94D08C4F89B7}" dt="2024-01-31T05:16:01.881" v="1"/>
          <pc:sldLayoutMkLst>
            <pc:docMk/>
            <pc:sldMasterMk cId="0" sldId="2147485087"/>
            <pc:sldLayoutMk cId="0" sldId="2147485098"/>
          </pc:sldLayoutMkLst>
        </pc:sldLayoutChg>
      </pc:sldMasterChg>
    </pc:docChg>
  </pc:docChgLst>
  <pc:docChgLst>
    <pc:chgData name="Zhao Jin" userId="cd05a825-544c-438a-9ba1-08e63db50b47" providerId="ADAL" clId="{40B02829-7445-394A-990C-032942059FD9}"/>
    <pc:docChg chg="custSel modSld">
      <pc:chgData name="Zhao Jin" userId="cd05a825-544c-438a-9ba1-08e63db50b47" providerId="ADAL" clId="{40B02829-7445-394A-990C-032942059FD9}" dt="2021-01-18T05:50:34.611" v="4" actId="478"/>
      <pc:docMkLst>
        <pc:docMk/>
      </pc:docMkLst>
      <pc:sldChg chg="delSp">
        <pc:chgData name="Zhao Jin" userId="cd05a825-544c-438a-9ba1-08e63db50b47" providerId="ADAL" clId="{40B02829-7445-394A-990C-032942059FD9}" dt="2021-01-18T05:50:34.611" v="4" actId="478"/>
        <pc:sldMkLst>
          <pc:docMk/>
          <pc:sldMk cId="3871162519" sldId="525"/>
        </pc:sldMkLst>
      </pc:sldChg>
      <pc:sldChg chg="modSp">
        <pc:chgData name="Zhao Jin" userId="cd05a825-544c-438a-9ba1-08e63db50b47" providerId="ADAL" clId="{40B02829-7445-394A-990C-032942059FD9}" dt="2021-01-18T05:50:03.685" v="3" actId="122"/>
        <pc:sldMkLst>
          <pc:docMk/>
          <pc:sldMk cId="770306953" sldId="526"/>
        </pc:sldMkLst>
      </pc:sldChg>
      <pc:sldChg chg="modAnim">
        <pc:chgData name="Zhao Jin" userId="cd05a825-544c-438a-9ba1-08e63db50b47" providerId="ADAL" clId="{40B02829-7445-394A-990C-032942059FD9}" dt="2021-01-18T05:49:08.491" v="0"/>
        <pc:sldMkLst>
          <pc:docMk/>
          <pc:sldMk cId="4288789163" sldId="527"/>
        </pc:sldMkLst>
      </pc:sldChg>
    </pc:docChg>
  </pc:docChgLst>
  <pc:docChgLst>
    <pc:chgData name="Zhao Jin" userId="cd05a825-544c-438a-9ba1-08e63db50b47" providerId="ADAL" clId="{4396834B-C94C-4A03-BF7D-9E9F456CFBC2}"/>
    <pc:docChg chg="modSld">
      <pc:chgData name="Zhao Jin" userId="cd05a825-544c-438a-9ba1-08e63db50b47" providerId="ADAL" clId="{4396834B-C94C-4A03-BF7D-9E9F456CFBC2}" dt="2021-03-10T03:38:09.139" v="2"/>
      <pc:docMkLst>
        <pc:docMk/>
      </pc:docMkLst>
      <pc:sldChg chg="modSp mod">
        <pc:chgData name="Zhao Jin" userId="cd05a825-544c-438a-9ba1-08e63db50b47" providerId="ADAL" clId="{4396834B-C94C-4A03-BF7D-9E9F456CFBC2}" dt="2021-03-10T03:38:01.813" v="1" actId="20577"/>
        <pc:sldMkLst>
          <pc:docMk/>
          <pc:sldMk cId="0" sldId="256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4078418712" sldId="525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427618944" sldId="553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542002799" sldId="602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2489370454" sldId="605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640598186" sldId="606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282410985" sldId="620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3503582036" sldId="622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258830549" sldId="635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1235845528" sldId="637"/>
        </pc:sldMkLst>
      </pc:sldChg>
      <pc:sldChg chg="modSp">
        <pc:chgData name="Zhao Jin" userId="cd05a825-544c-438a-9ba1-08e63db50b47" providerId="ADAL" clId="{4396834B-C94C-4A03-BF7D-9E9F456CFBC2}" dt="2021-03-10T03:38:09.139" v="2"/>
        <pc:sldMkLst>
          <pc:docMk/>
          <pc:sldMk cId="3042096305" sldId="638"/>
        </pc:sldMkLst>
      </pc:sldChg>
    </pc:docChg>
  </pc:docChgLst>
  <pc:docChgLst>
    <pc:chgData name="Zhao Jin" userId="cd05a825-544c-438a-9ba1-08e63db50b47" providerId="ADAL" clId="{ED1644DF-A11B-4B56-899C-ECAD188FA4F2}"/>
    <pc:docChg chg="undo redo custSel addSld delSld modSld sldOrd">
      <pc:chgData name="Zhao Jin" userId="cd05a825-544c-438a-9ba1-08e63db50b47" providerId="ADAL" clId="{ED1644DF-A11B-4B56-899C-ECAD188FA4F2}" dt="2025-04-15T03:51:02.367" v="567" actId="1076"/>
      <pc:docMkLst>
        <pc:docMk/>
      </pc:docMkLst>
      <pc:sldChg chg="modSp mod">
        <pc:chgData name="Zhao Jin" userId="cd05a825-544c-438a-9ba1-08e63db50b47" providerId="ADAL" clId="{ED1644DF-A11B-4B56-899C-ECAD188FA4F2}" dt="2025-04-15T01:47:13.492" v="334" actId="20577"/>
        <pc:sldMkLst>
          <pc:docMk/>
          <pc:sldMk cId="2438607696" sldId="468"/>
        </pc:sldMkLst>
        <pc:spChg chg="mod">
          <ac:chgData name="Zhao Jin" userId="cd05a825-544c-438a-9ba1-08e63db50b47" providerId="ADAL" clId="{ED1644DF-A11B-4B56-899C-ECAD188FA4F2}" dt="2025-04-15T01:47:13.492" v="334" actId="20577"/>
          <ac:spMkLst>
            <pc:docMk/>
            <pc:sldMk cId="2438607696" sldId="468"/>
            <ac:spMk id="14339" creationId="{00000000-0000-0000-0000-000000000000}"/>
          </ac:spMkLst>
        </pc:spChg>
      </pc:sldChg>
      <pc:sldChg chg="modAnim">
        <pc:chgData name="Zhao Jin" userId="cd05a825-544c-438a-9ba1-08e63db50b47" providerId="ADAL" clId="{ED1644DF-A11B-4B56-899C-ECAD188FA4F2}" dt="2025-04-15T03:49:39.495" v="545"/>
        <pc:sldMkLst>
          <pc:docMk/>
          <pc:sldMk cId="4049827685" sldId="524"/>
        </pc:sldMkLst>
      </pc:sldChg>
      <pc:sldChg chg="modSp mod">
        <pc:chgData name="Zhao Jin" userId="cd05a825-544c-438a-9ba1-08e63db50b47" providerId="ADAL" clId="{ED1644DF-A11B-4B56-899C-ECAD188FA4F2}" dt="2025-04-15T03:49:07.927" v="544" actId="20577"/>
        <pc:sldMkLst>
          <pc:docMk/>
          <pc:sldMk cId="4047221371" sldId="525"/>
        </pc:sldMkLst>
        <pc:spChg chg="mod">
          <ac:chgData name="Zhao Jin" userId="cd05a825-544c-438a-9ba1-08e63db50b47" providerId="ADAL" clId="{ED1644DF-A11B-4B56-899C-ECAD188FA4F2}" dt="2025-04-15T03:49:07.927" v="544" actId="20577"/>
          <ac:spMkLst>
            <pc:docMk/>
            <pc:sldMk cId="4047221371" sldId="525"/>
            <ac:spMk id="10" creationId="{00000000-0000-0000-0000-000000000000}"/>
          </ac:spMkLst>
        </pc:spChg>
      </pc:sldChg>
      <pc:sldChg chg="addSp modSp mod modAnim">
        <pc:chgData name="Zhao Jin" userId="cd05a825-544c-438a-9ba1-08e63db50b47" providerId="ADAL" clId="{ED1644DF-A11B-4B56-899C-ECAD188FA4F2}" dt="2025-04-15T03:49:45.282" v="546"/>
        <pc:sldMkLst>
          <pc:docMk/>
          <pc:sldMk cId="770306953" sldId="530"/>
        </pc:sldMkLst>
        <pc:spChg chg="mod">
          <ac:chgData name="Zhao Jin" userId="cd05a825-544c-438a-9ba1-08e63db50b47" providerId="ADAL" clId="{ED1644DF-A11B-4B56-899C-ECAD188FA4F2}" dt="2025-04-15T01:29:12.790" v="57" actId="14100"/>
          <ac:spMkLst>
            <pc:docMk/>
            <pc:sldMk cId="770306953" sldId="530"/>
            <ac:spMk id="3" creationId="{00000000-0000-0000-0000-000000000000}"/>
          </ac:spMkLst>
        </pc:spChg>
        <pc:spChg chg="mod">
          <ac:chgData name="Zhao Jin" userId="cd05a825-544c-438a-9ba1-08e63db50b47" providerId="ADAL" clId="{ED1644DF-A11B-4B56-899C-ECAD188FA4F2}" dt="2025-04-15T01:29:24.916" v="73" actId="1038"/>
          <ac:spMkLst>
            <pc:docMk/>
            <pc:sldMk cId="770306953" sldId="530"/>
            <ac:spMk id="4" creationId="{00000000-0000-0000-0000-000000000000}"/>
          </ac:spMkLst>
        </pc:spChg>
        <pc:spChg chg="add mod">
          <ac:chgData name="Zhao Jin" userId="cd05a825-544c-438a-9ba1-08e63db50b47" providerId="ADAL" clId="{ED1644DF-A11B-4B56-899C-ECAD188FA4F2}" dt="2025-04-15T01:29:58.400" v="95" actId="1038"/>
          <ac:spMkLst>
            <pc:docMk/>
            <pc:sldMk cId="770306953" sldId="530"/>
            <ac:spMk id="6" creationId="{44A3F61A-C008-134F-BF20-1BF66D3F741C}"/>
          </ac:spMkLst>
        </pc:spChg>
        <pc:spChg chg="add mod">
          <ac:chgData name="Zhao Jin" userId="cd05a825-544c-438a-9ba1-08e63db50b47" providerId="ADAL" clId="{ED1644DF-A11B-4B56-899C-ECAD188FA4F2}" dt="2025-04-15T01:29:54.742" v="93" actId="1037"/>
          <ac:spMkLst>
            <pc:docMk/>
            <pc:sldMk cId="770306953" sldId="530"/>
            <ac:spMk id="10" creationId="{132688E7-A972-CC4E-958B-9386967D9091}"/>
          </ac:spMkLst>
        </pc:spChg>
      </pc:sldChg>
      <pc:sldChg chg="addSp delSp modSp mod modAnim">
        <pc:chgData name="Zhao Jin" userId="cd05a825-544c-438a-9ba1-08e63db50b47" providerId="ADAL" clId="{ED1644DF-A11B-4B56-899C-ECAD188FA4F2}" dt="2025-04-15T03:51:02.367" v="567" actId="1076"/>
        <pc:sldMkLst>
          <pc:docMk/>
          <pc:sldMk cId="1427618944" sldId="553"/>
        </pc:sldMkLst>
        <pc:picChg chg="add del mod">
          <ac:chgData name="Zhao Jin" userId="cd05a825-544c-438a-9ba1-08e63db50b47" providerId="ADAL" clId="{ED1644DF-A11B-4B56-899C-ECAD188FA4F2}" dt="2025-04-15T03:50:56.287" v="564" actId="478"/>
          <ac:picMkLst>
            <pc:docMk/>
            <pc:sldMk cId="1427618944" sldId="553"/>
            <ac:picMk id="3" creationId="{A3088D80-D757-449E-A211-DA9390FE8440}"/>
          </ac:picMkLst>
        </pc:picChg>
        <pc:picChg chg="add mod">
          <ac:chgData name="Zhao Jin" userId="cd05a825-544c-438a-9ba1-08e63db50b47" providerId="ADAL" clId="{ED1644DF-A11B-4B56-899C-ECAD188FA4F2}" dt="2025-04-15T03:51:02.367" v="567" actId="1076"/>
          <ac:picMkLst>
            <pc:docMk/>
            <pc:sldMk cId="1427618944" sldId="553"/>
            <ac:picMk id="6" creationId="{F6B9718B-FA20-9010-8B0C-E1CF0B4697EF}"/>
          </ac:picMkLst>
        </pc:picChg>
      </pc:sldChg>
      <pc:sldChg chg="modSp mod modAnim">
        <pc:chgData name="Zhao Jin" userId="cd05a825-544c-438a-9ba1-08e63db50b47" providerId="ADAL" clId="{ED1644DF-A11B-4B56-899C-ECAD188FA4F2}" dt="2025-04-15T03:49:54.900" v="548"/>
        <pc:sldMkLst>
          <pc:docMk/>
          <pc:sldMk cId="531081965" sldId="582"/>
        </pc:sldMkLst>
        <pc:spChg chg="mod">
          <ac:chgData name="Zhao Jin" userId="cd05a825-544c-438a-9ba1-08e63db50b47" providerId="ADAL" clId="{ED1644DF-A11B-4B56-899C-ECAD188FA4F2}" dt="2025-04-15T01:33:02.977" v="109"/>
          <ac:spMkLst>
            <pc:docMk/>
            <pc:sldMk cId="531081965" sldId="582"/>
            <ac:spMk id="14338" creationId="{00000000-0000-0000-0000-000000000000}"/>
          </ac:spMkLst>
        </pc:spChg>
      </pc:sldChg>
      <pc:sldChg chg="modAnim">
        <pc:chgData name="Zhao Jin" userId="cd05a825-544c-438a-9ba1-08e63db50b47" providerId="ADAL" clId="{ED1644DF-A11B-4B56-899C-ECAD188FA4F2}" dt="2025-04-15T03:50:34.272" v="558"/>
        <pc:sldMkLst>
          <pc:docMk/>
          <pc:sldMk cId="2489370454" sldId="605"/>
        </pc:sldMkLst>
      </pc:sldChg>
      <pc:sldChg chg="modAnim">
        <pc:chgData name="Zhao Jin" userId="cd05a825-544c-438a-9ba1-08e63db50b47" providerId="ADAL" clId="{ED1644DF-A11B-4B56-899C-ECAD188FA4F2}" dt="2025-04-15T03:49:50.902" v="547"/>
        <pc:sldMkLst>
          <pc:docMk/>
          <pc:sldMk cId="4221416773" sldId="617"/>
        </pc:sldMkLst>
      </pc:sldChg>
      <pc:sldChg chg="modSp mod modAnim">
        <pc:chgData name="Zhao Jin" userId="cd05a825-544c-438a-9ba1-08e63db50b47" providerId="ADAL" clId="{ED1644DF-A11B-4B56-899C-ECAD188FA4F2}" dt="2025-04-15T03:50:45.847" v="562"/>
        <pc:sldMkLst>
          <pc:docMk/>
          <pc:sldMk cId="3503582036" sldId="622"/>
        </pc:sldMkLst>
        <pc:spChg chg="mod">
          <ac:chgData name="Zhao Jin" userId="cd05a825-544c-438a-9ba1-08e63db50b47" providerId="ADAL" clId="{ED1644DF-A11B-4B56-899C-ECAD188FA4F2}" dt="2025-04-15T01:46:44.959" v="332"/>
          <ac:spMkLst>
            <pc:docMk/>
            <pc:sldMk cId="3503582036" sldId="622"/>
            <ac:spMk id="14338" creationId="{00000000-0000-0000-0000-000000000000}"/>
          </ac:spMkLst>
        </pc:spChg>
      </pc:sldChg>
      <pc:sldChg chg="modAnim">
        <pc:chgData name="Zhao Jin" userId="cd05a825-544c-438a-9ba1-08e63db50b47" providerId="ADAL" clId="{ED1644DF-A11B-4B56-899C-ECAD188FA4F2}" dt="2025-04-15T03:50:06.760" v="551"/>
        <pc:sldMkLst>
          <pc:docMk/>
          <pc:sldMk cId="791522724" sldId="624"/>
        </pc:sldMkLst>
      </pc:sldChg>
      <pc:sldChg chg="modAnim">
        <pc:chgData name="Zhao Jin" userId="cd05a825-544c-438a-9ba1-08e63db50b47" providerId="ADAL" clId="{ED1644DF-A11B-4B56-899C-ECAD188FA4F2}" dt="2025-04-15T03:50:10.311" v="552"/>
        <pc:sldMkLst>
          <pc:docMk/>
          <pc:sldMk cId="2191771021" sldId="631"/>
        </pc:sldMkLst>
      </pc:sldChg>
      <pc:sldChg chg="modAnim">
        <pc:chgData name="Zhao Jin" userId="cd05a825-544c-438a-9ba1-08e63db50b47" providerId="ADAL" clId="{ED1644DF-A11B-4B56-899C-ECAD188FA4F2}" dt="2025-04-15T03:50:48.241" v="563"/>
        <pc:sldMkLst>
          <pc:docMk/>
          <pc:sldMk cId="1258830549" sldId="635"/>
        </pc:sldMkLst>
      </pc:sldChg>
      <pc:sldChg chg="modAnim">
        <pc:chgData name="Zhao Jin" userId="cd05a825-544c-438a-9ba1-08e63db50b47" providerId="ADAL" clId="{ED1644DF-A11B-4B56-899C-ECAD188FA4F2}" dt="2025-04-15T03:50:38.724" v="559"/>
        <pc:sldMkLst>
          <pc:docMk/>
          <pc:sldMk cId="1252576829" sldId="640"/>
        </pc:sldMkLst>
      </pc:sldChg>
      <pc:sldChg chg="addSp delSp modSp mod modAnim">
        <pc:chgData name="Zhao Jin" userId="cd05a825-544c-438a-9ba1-08e63db50b47" providerId="ADAL" clId="{ED1644DF-A11B-4B56-899C-ECAD188FA4F2}" dt="2025-04-15T03:50:41.641" v="560"/>
        <pc:sldMkLst>
          <pc:docMk/>
          <pc:sldMk cId="649273319" sldId="641"/>
        </pc:sldMkLst>
        <pc:spChg chg="add mod">
          <ac:chgData name="Zhao Jin" userId="cd05a825-544c-438a-9ba1-08e63db50b47" providerId="ADAL" clId="{ED1644DF-A11B-4B56-899C-ECAD188FA4F2}" dt="2025-04-15T01:45:52.066" v="328" actId="1076"/>
          <ac:spMkLst>
            <pc:docMk/>
            <pc:sldMk cId="649273319" sldId="641"/>
            <ac:spMk id="7" creationId="{06E19365-3BAF-B59E-2785-628CAF5E7F8A}"/>
          </ac:spMkLst>
        </pc:spChg>
        <pc:picChg chg="add del">
          <ac:chgData name="Zhao Jin" userId="cd05a825-544c-438a-9ba1-08e63db50b47" providerId="ADAL" clId="{ED1644DF-A11B-4B56-899C-ECAD188FA4F2}" dt="2025-04-15T01:42:29.302" v="156" actId="22"/>
          <ac:picMkLst>
            <pc:docMk/>
            <pc:sldMk cId="649273319" sldId="641"/>
            <ac:picMk id="6" creationId="{75B898C0-BFB2-FCC7-2105-C6C74324D320}"/>
          </ac:picMkLst>
        </pc:picChg>
      </pc:sldChg>
      <pc:sldChg chg="del ord">
        <pc:chgData name="Zhao Jin" userId="cd05a825-544c-438a-9ba1-08e63db50b47" providerId="ADAL" clId="{ED1644DF-A11B-4B56-899C-ECAD188FA4F2}" dt="2025-04-15T01:37:39.834" v="147" actId="2696"/>
        <pc:sldMkLst>
          <pc:docMk/>
          <pc:sldMk cId="2639028748" sldId="649"/>
        </pc:sldMkLst>
      </pc:sldChg>
      <pc:sldChg chg="add">
        <pc:chgData name="Zhao Jin" userId="cd05a825-544c-438a-9ba1-08e63db50b47" providerId="ADAL" clId="{ED1644DF-A11B-4B56-899C-ECAD188FA4F2}" dt="2025-04-15T01:37:44.555" v="148"/>
        <pc:sldMkLst>
          <pc:docMk/>
          <pc:sldMk cId="2939232672" sldId="649"/>
        </pc:sldMkLst>
      </pc:sldChg>
      <pc:sldChg chg="modAnim">
        <pc:chgData name="Zhao Jin" userId="cd05a825-544c-438a-9ba1-08e63db50b47" providerId="ADAL" clId="{ED1644DF-A11B-4B56-899C-ECAD188FA4F2}" dt="2025-04-15T03:50:27.357" v="556"/>
        <pc:sldMkLst>
          <pc:docMk/>
          <pc:sldMk cId="355386008" sldId="652"/>
        </pc:sldMkLst>
      </pc:sldChg>
      <pc:sldChg chg="modAnim">
        <pc:chgData name="Zhao Jin" userId="cd05a825-544c-438a-9ba1-08e63db50b47" providerId="ADAL" clId="{ED1644DF-A11B-4B56-899C-ECAD188FA4F2}" dt="2025-04-15T03:50:02.947" v="550"/>
        <pc:sldMkLst>
          <pc:docMk/>
          <pc:sldMk cId="2491485580" sldId="653"/>
        </pc:sldMkLst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285181288" sldId="655"/>
        </pc:sldMkLst>
      </pc:sldChg>
      <pc:sldChg chg="modAnim">
        <pc:chgData name="Zhao Jin" userId="cd05a825-544c-438a-9ba1-08e63db50b47" providerId="ADAL" clId="{ED1644DF-A11B-4B56-899C-ECAD188FA4F2}" dt="2025-04-15T03:50:13.926" v="553"/>
        <pc:sldMkLst>
          <pc:docMk/>
          <pc:sldMk cId="3097394491" sldId="656"/>
        </pc:sldMkLst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2183659375" sldId="657"/>
        </pc:sldMkLst>
      </pc:sldChg>
      <pc:sldChg chg="addSp delSp modSp mod">
        <pc:chgData name="Zhao Jin" userId="cd05a825-544c-438a-9ba1-08e63db50b47" providerId="ADAL" clId="{ED1644DF-A11B-4B56-899C-ECAD188FA4F2}" dt="2025-04-15T01:51:15.751" v="419" actId="20577"/>
        <pc:sldMkLst>
          <pc:docMk/>
          <pc:sldMk cId="3269496185" sldId="679"/>
        </pc:sldMkLst>
        <pc:spChg chg="add del mod">
          <ac:chgData name="Zhao Jin" userId="cd05a825-544c-438a-9ba1-08e63db50b47" providerId="ADAL" clId="{ED1644DF-A11B-4B56-899C-ECAD188FA4F2}" dt="2025-04-15T01:48:30.773" v="355" actId="478"/>
          <ac:spMkLst>
            <pc:docMk/>
            <pc:sldMk cId="3269496185" sldId="679"/>
            <ac:spMk id="4" creationId="{117C88A3-9ECB-12D5-9E39-58E788376D29}"/>
          </ac:spMkLst>
        </pc:spChg>
        <pc:spChg chg="mod">
          <ac:chgData name="Zhao Jin" userId="cd05a825-544c-438a-9ba1-08e63db50b47" providerId="ADAL" clId="{ED1644DF-A11B-4B56-899C-ECAD188FA4F2}" dt="2025-04-15T01:51:15.751" v="419" actId="20577"/>
          <ac:spMkLst>
            <pc:docMk/>
            <pc:sldMk cId="3269496185" sldId="679"/>
            <ac:spMk id="14338" creationId="{00000000-0000-0000-0000-000000000000}"/>
          </ac:spMkLst>
        </pc:spChg>
      </pc:sldChg>
      <pc:sldChg chg="modSp mod ord">
        <pc:chgData name="Zhao Jin" userId="cd05a825-544c-438a-9ba1-08e63db50b47" providerId="ADAL" clId="{ED1644DF-A11B-4B56-899C-ECAD188FA4F2}" dt="2025-04-15T01:37:36.120" v="146"/>
        <pc:sldMkLst>
          <pc:docMk/>
          <pc:sldMk cId="3478033655" sldId="684"/>
        </pc:sldMkLst>
        <pc:spChg chg="mod">
          <ac:chgData name="Zhao Jin" userId="cd05a825-544c-438a-9ba1-08e63db50b47" providerId="ADAL" clId="{ED1644DF-A11B-4B56-899C-ECAD188FA4F2}" dt="2025-04-15T01:37:36.120" v="146"/>
          <ac:spMkLst>
            <pc:docMk/>
            <pc:sldMk cId="3478033655" sldId="684"/>
            <ac:spMk id="8" creationId="{00000000-0000-0000-0000-000000000000}"/>
          </ac:spMkLst>
        </pc:spChg>
      </pc:sldChg>
      <pc:sldChg chg="modSp mod">
        <pc:chgData name="Zhao Jin" userId="cd05a825-544c-438a-9ba1-08e63db50b47" providerId="ADAL" clId="{ED1644DF-A11B-4B56-899C-ECAD188FA4F2}" dt="2025-04-15T01:34:49.378" v="116" actId="6549"/>
        <pc:sldMkLst>
          <pc:docMk/>
          <pc:sldMk cId="3249661942" sldId="686"/>
        </pc:sldMkLst>
        <pc:spChg chg="mod">
          <ac:chgData name="Zhao Jin" userId="cd05a825-544c-438a-9ba1-08e63db50b47" providerId="ADAL" clId="{ED1644DF-A11B-4B56-899C-ECAD188FA4F2}" dt="2025-04-15T01:34:49.378" v="116" actId="6549"/>
          <ac:spMkLst>
            <pc:docMk/>
            <pc:sldMk cId="3249661942" sldId="686"/>
            <ac:spMk id="24578" creationId="{00000000-0000-0000-0000-000000000000}"/>
          </ac:spMkLst>
        </pc:spChg>
      </pc:sldChg>
      <pc:sldChg chg="ord modAnim">
        <pc:chgData name="Zhao Jin" userId="cd05a825-544c-438a-9ba1-08e63db50b47" providerId="ADAL" clId="{ED1644DF-A11B-4B56-899C-ECAD188FA4F2}" dt="2025-04-15T03:50:19.875" v="554"/>
        <pc:sldMkLst>
          <pc:docMk/>
          <pc:sldMk cId="2157155864" sldId="687"/>
        </pc:sldMkLst>
      </pc:sldChg>
      <pc:sldChg chg="ord modAnim">
        <pc:chgData name="Zhao Jin" userId="cd05a825-544c-438a-9ba1-08e63db50b47" providerId="ADAL" clId="{ED1644DF-A11B-4B56-899C-ECAD188FA4F2}" dt="2025-04-15T03:50:22.114" v="555"/>
        <pc:sldMkLst>
          <pc:docMk/>
          <pc:sldMk cId="2604505018" sldId="688"/>
        </pc:sldMkLst>
      </pc:sldChg>
      <pc:sldChg chg="add del">
        <pc:chgData name="Zhao Jin" userId="cd05a825-544c-438a-9ba1-08e63db50b47" providerId="ADAL" clId="{ED1644DF-A11B-4B56-899C-ECAD188FA4F2}" dt="2025-04-15T01:36:43.411" v="141" actId="47"/>
        <pc:sldMkLst>
          <pc:docMk/>
          <pc:sldMk cId="2002112004" sldId="689"/>
        </pc:sldMkLst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1302906930" sldId="693"/>
        </pc:sldMkLst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529358301" sldId="694"/>
        </pc:sldMkLst>
      </pc:sldChg>
      <pc:sldChg chg="ord">
        <pc:chgData name="Zhao Jin" userId="cd05a825-544c-438a-9ba1-08e63db50b47" providerId="ADAL" clId="{ED1644DF-A11B-4B56-899C-ECAD188FA4F2}" dt="2025-04-15T01:36:41.214" v="139" actId="20578"/>
        <pc:sldMkLst>
          <pc:docMk/>
          <pc:sldMk cId="2115053964" sldId="695"/>
        </pc:sldMkLst>
      </pc:sldChg>
      <pc:sldChg chg="add del">
        <pc:chgData name="Zhao Jin" userId="cd05a825-544c-438a-9ba1-08e63db50b47" providerId="ADAL" clId="{ED1644DF-A11B-4B56-899C-ECAD188FA4F2}" dt="2025-04-15T01:27:59.328" v="1" actId="47"/>
        <pc:sldMkLst>
          <pc:docMk/>
          <pc:sldMk cId="389918996" sldId="696"/>
        </pc:sldMkLst>
      </pc:sldChg>
      <pc:sldChg chg="addSp delSp modSp add mod delAnim modAnim">
        <pc:chgData name="Zhao Jin" userId="cd05a825-544c-438a-9ba1-08e63db50b47" providerId="ADAL" clId="{ED1644DF-A11B-4B56-899C-ECAD188FA4F2}" dt="2025-04-15T03:49:56.279" v="549"/>
        <pc:sldMkLst>
          <pc:docMk/>
          <pc:sldMk cId="1999212368" sldId="696"/>
        </pc:sldMkLst>
        <pc:spChg chg="add del mod">
          <ac:chgData name="Zhao Jin" userId="cd05a825-544c-438a-9ba1-08e63db50b47" providerId="ADAL" clId="{ED1644DF-A11B-4B56-899C-ECAD188FA4F2}" dt="2025-04-15T01:32:06.548" v="98" actId="478"/>
          <ac:spMkLst>
            <pc:docMk/>
            <pc:sldMk cId="1999212368" sldId="696"/>
            <ac:spMk id="5" creationId="{E10EDF00-9031-32D8-9934-300AC723FEB1}"/>
          </ac:spMkLst>
        </pc:spChg>
        <pc:spChg chg="add mod">
          <ac:chgData name="Zhao Jin" userId="cd05a825-544c-438a-9ba1-08e63db50b47" providerId="ADAL" clId="{ED1644DF-A11B-4B56-899C-ECAD188FA4F2}" dt="2025-04-15T01:32:07.971" v="99"/>
          <ac:spMkLst>
            <pc:docMk/>
            <pc:sldMk cId="1999212368" sldId="696"/>
            <ac:spMk id="6" creationId="{93394880-6354-A2E4-D081-D892F4D64C54}"/>
          </ac:spMkLst>
        </pc:spChg>
        <pc:spChg chg="add mod">
          <ac:chgData name="Zhao Jin" userId="cd05a825-544c-438a-9ba1-08e63db50b47" providerId="ADAL" clId="{ED1644DF-A11B-4B56-899C-ECAD188FA4F2}" dt="2025-04-15T01:32:07.971" v="99"/>
          <ac:spMkLst>
            <pc:docMk/>
            <pc:sldMk cId="1999212368" sldId="696"/>
            <ac:spMk id="7" creationId="{1E859F23-EC2C-8B34-D4E1-11EFB98029B2}"/>
          </ac:spMkLst>
        </pc:spChg>
        <pc:spChg chg="del">
          <ac:chgData name="Zhao Jin" userId="cd05a825-544c-438a-9ba1-08e63db50b47" providerId="ADAL" clId="{ED1644DF-A11B-4B56-899C-ECAD188FA4F2}" dt="2025-04-15T01:32:05.062" v="97" actId="478"/>
          <ac:spMkLst>
            <pc:docMk/>
            <pc:sldMk cId="1999212368" sldId="696"/>
            <ac:spMk id="8" creationId="{404CB871-5BF6-DCB9-3DDB-AF3F9AF470A8}"/>
          </ac:spMkLst>
        </pc:spChg>
        <pc:spChg chg="del">
          <ac:chgData name="Zhao Jin" userId="cd05a825-544c-438a-9ba1-08e63db50b47" providerId="ADAL" clId="{ED1644DF-A11B-4B56-899C-ECAD188FA4F2}" dt="2025-04-15T01:32:05.062" v="97" actId="478"/>
          <ac:spMkLst>
            <pc:docMk/>
            <pc:sldMk cId="1999212368" sldId="696"/>
            <ac:spMk id="9" creationId="{F25F6D9B-5623-2727-EDDB-829DCAB60DC4}"/>
          </ac:spMkLst>
        </pc:spChg>
        <pc:spChg chg="del">
          <ac:chgData name="Zhao Jin" userId="cd05a825-544c-438a-9ba1-08e63db50b47" providerId="ADAL" clId="{ED1644DF-A11B-4B56-899C-ECAD188FA4F2}" dt="2025-04-15T01:32:05.062" v="97" actId="478"/>
          <ac:spMkLst>
            <pc:docMk/>
            <pc:sldMk cId="1999212368" sldId="696"/>
            <ac:spMk id="10" creationId="{405ECD80-B74B-E6EA-3E8F-222B677015E8}"/>
          </ac:spMkLst>
        </pc:spChg>
        <pc:spChg chg="del">
          <ac:chgData name="Zhao Jin" userId="cd05a825-544c-438a-9ba1-08e63db50b47" providerId="ADAL" clId="{ED1644DF-A11B-4B56-899C-ECAD188FA4F2}" dt="2025-04-15T01:32:05.062" v="97" actId="478"/>
          <ac:spMkLst>
            <pc:docMk/>
            <pc:sldMk cId="1999212368" sldId="696"/>
            <ac:spMk id="11" creationId="{1D14AD23-7B1F-5248-B1A4-7096A8CD9B92}"/>
          </ac:spMkLst>
        </pc:spChg>
        <pc:spChg chg="add mod">
          <ac:chgData name="Zhao Jin" userId="cd05a825-544c-438a-9ba1-08e63db50b47" providerId="ADAL" clId="{ED1644DF-A11B-4B56-899C-ECAD188FA4F2}" dt="2025-04-15T01:32:07.971" v="99"/>
          <ac:spMkLst>
            <pc:docMk/>
            <pc:sldMk cId="1999212368" sldId="696"/>
            <ac:spMk id="12" creationId="{BED207C9-CF96-9F2F-4848-C10FAD12936B}"/>
          </ac:spMkLst>
        </pc:spChg>
        <pc:spChg chg="add mod">
          <ac:chgData name="Zhao Jin" userId="cd05a825-544c-438a-9ba1-08e63db50b47" providerId="ADAL" clId="{ED1644DF-A11B-4B56-899C-ECAD188FA4F2}" dt="2025-04-15T01:32:34.614" v="101"/>
          <ac:spMkLst>
            <pc:docMk/>
            <pc:sldMk cId="1999212368" sldId="696"/>
            <ac:spMk id="13" creationId="{30936803-BFBD-8E18-4E1B-03452AFB2ED7}"/>
          </ac:spMkLst>
        </pc:spChg>
        <pc:spChg chg="add mod">
          <ac:chgData name="Zhao Jin" userId="cd05a825-544c-438a-9ba1-08e63db50b47" providerId="ADAL" clId="{ED1644DF-A11B-4B56-899C-ECAD188FA4F2}" dt="2025-04-15T01:32:34.614" v="101"/>
          <ac:spMkLst>
            <pc:docMk/>
            <pc:sldMk cId="1999212368" sldId="696"/>
            <ac:spMk id="46" creationId="{BE370511-7B41-0B6C-0E0A-55C444E42D88}"/>
          </ac:spMkLst>
        </pc:spChg>
        <pc:spChg chg="add mod">
          <ac:chgData name="Zhao Jin" userId="cd05a825-544c-438a-9ba1-08e63db50b47" providerId="ADAL" clId="{ED1644DF-A11B-4B56-899C-ECAD188FA4F2}" dt="2025-04-15T01:32:33.501" v="100"/>
          <ac:spMkLst>
            <pc:docMk/>
            <pc:sldMk cId="1999212368" sldId="696"/>
            <ac:spMk id="47" creationId="{28D91EF3-320E-94D9-A2E9-325E262B8FE6}"/>
          </ac:spMkLst>
        </pc:spChg>
        <pc:spChg chg="add mod">
          <ac:chgData name="Zhao Jin" userId="cd05a825-544c-438a-9ba1-08e63db50b47" providerId="ADAL" clId="{ED1644DF-A11B-4B56-899C-ECAD188FA4F2}" dt="2025-04-15T01:32:33.501" v="100"/>
          <ac:spMkLst>
            <pc:docMk/>
            <pc:sldMk cId="1999212368" sldId="696"/>
            <ac:spMk id="48" creationId="{E9B26128-4722-B8A0-1179-F05ED2CBC731}"/>
          </ac:spMkLst>
        </pc:spChg>
        <pc:spChg chg="add mod">
          <ac:chgData name="Zhao Jin" userId="cd05a825-544c-438a-9ba1-08e63db50b47" providerId="ADAL" clId="{ED1644DF-A11B-4B56-899C-ECAD188FA4F2}" dt="2025-04-15T01:32:33.501" v="100"/>
          <ac:spMkLst>
            <pc:docMk/>
            <pc:sldMk cId="1999212368" sldId="696"/>
            <ac:spMk id="49" creationId="{0A9C671D-3389-E682-8B9D-AF63B1AE3526}"/>
          </ac:spMkLst>
        </pc:spChg>
        <pc:spChg chg="add mod">
          <ac:chgData name="Zhao Jin" userId="cd05a825-544c-438a-9ba1-08e63db50b47" providerId="ADAL" clId="{ED1644DF-A11B-4B56-899C-ECAD188FA4F2}" dt="2025-04-15T01:32:33.501" v="100"/>
          <ac:spMkLst>
            <pc:docMk/>
            <pc:sldMk cId="1999212368" sldId="696"/>
            <ac:spMk id="50" creationId="{2C648141-E351-E932-D192-5296AE4C9499}"/>
          </ac:spMkLst>
        </pc:spChg>
        <pc:spChg chg="add mod">
          <ac:chgData name="Zhao Jin" userId="cd05a825-544c-438a-9ba1-08e63db50b47" providerId="ADAL" clId="{ED1644DF-A11B-4B56-899C-ECAD188FA4F2}" dt="2025-04-15T01:32:34.614" v="101"/>
          <ac:spMkLst>
            <pc:docMk/>
            <pc:sldMk cId="1999212368" sldId="696"/>
            <ac:spMk id="51" creationId="{8EA21BCD-A1EF-8C8C-A029-AB41D423F935}"/>
          </ac:spMkLst>
        </pc:spChg>
        <pc:spChg chg="del">
          <ac:chgData name="Zhao Jin" userId="cd05a825-544c-438a-9ba1-08e63db50b47" providerId="ADAL" clId="{ED1644DF-A11B-4B56-899C-ECAD188FA4F2}" dt="2025-04-15T01:32:05.062" v="97" actId="478"/>
          <ac:spMkLst>
            <pc:docMk/>
            <pc:sldMk cId="1999212368" sldId="696"/>
            <ac:spMk id="14338" creationId="{562EA89C-2710-E3F1-9122-5CA6AF10BC69}"/>
          </ac:spMkLst>
        </pc:spChg>
        <pc:grpChg chg="del">
          <ac:chgData name="Zhao Jin" userId="cd05a825-544c-438a-9ba1-08e63db50b47" providerId="ADAL" clId="{ED1644DF-A11B-4B56-899C-ECAD188FA4F2}" dt="2025-04-15T01:32:05.062" v="97" actId="478"/>
          <ac:grpSpMkLst>
            <pc:docMk/>
            <pc:sldMk cId="1999212368" sldId="696"/>
            <ac:grpSpMk id="14" creationId="{3CA54040-04D6-860B-6943-DA9D1F47F489}"/>
          </ac:grpSpMkLst>
        </pc:grpChg>
        <pc:grpChg chg="del">
          <ac:chgData name="Zhao Jin" userId="cd05a825-544c-438a-9ba1-08e63db50b47" providerId="ADAL" clId="{ED1644DF-A11B-4B56-899C-ECAD188FA4F2}" dt="2025-04-15T01:32:05.062" v="97" actId="478"/>
          <ac:grpSpMkLst>
            <pc:docMk/>
            <pc:sldMk cId="1999212368" sldId="696"/>
            <ac:grpSpMk id="21" creationId="{D039D437-BB7A-3DB0-DD8C-9742725993EE}"/>
          </ac:grpSpMkLst>
        </pc:grpChg>
        <pc:grpChg chg="del">
          <ac:chgData name="Zhao Jin" userId="cd05a825-544c-438a-9ba1-08e63db50b47" providerId="ADAL" clId="{ED1644DF-A11B-4B56-899C-ECAD188FA4F2}" dt="2025-04-15T01:32:05.062" v="97" actId="478"/>
          <ac:grpSpMkLst>
            <pc:docMk/>
            <pc:sldMk cId="1999212368" sldId="696"/>
            <ac:grpSpMk id="28" creationId="{0670A7CE-5770-98B0-40BC-35F3C0532666}"/>
          </ac:grpSpMkLst>
        </pc:grpChg>
        <pc:grpChg chg="del">
          <ac:chgData name="Zhao Jin" userId="cd05a825-544c-438a-9ba1-08e63db50b47" providerId="ADAL" clId="{ED1644DF-A11B-4B56-899C-ECAD188FA4F2}" dt="2025-04-15T01:32:05.062" v="97" actId="478"/>
          <ac:grpSpMkLst>
            <pc:docMk/>
            <pc:sldMk cId="1999212368" sldId="696"/>
            <ac:grpSpMk id="37" creationId="{B770ED19-A3ED-1EE2-9F66-9EEF56A5305F}"/>
          </ac:grpSpMkLst>
        </pc:grpChg>
      </pc:sldChg>
      <pc:sldChg chg="addSp delSp modSp add del mod addAnim delAnim">
        <pc:chgData name="Zhao Jin" userId="cd05a825-544c-438a-9ba1-08e63db50b47" providerId="ADAL" clId="{ED1644DF-A11B-4B56-899C-ECAD188FA4F2}" dt="2025-04-15T01:32:51.017" v="108" actId="47"/>
        <pc:sldMkLst>
          <pc:docMk/>
          <pc:sldMk cId="1397290692" sldId="697"/>
        </pc:sldMkLst>
        <pc:spChg chg="add del">
          <ac:chgData name="Zhao Jin" userId="cd05a825-544c-438a-9ba1-08e63db50b47" providerId="ADAL" clId="{ED1644DF-A11B-4B56-899C-ECAD188FA4F2}" dt="2025-04-15T01:32:41.595" v="104" actId="478"/>
          <ac:spMkLst>
            <pc:docMk/>
            <pc:sldMk cId="1397290692" sldId="697"/>
            <ac:spMk id="2" creationId="{25CEC2EA-4799-251D-1873-D734771E9358}"/>
          </ac:spMkLst>
        </pc:spChg>
        <pc:spChg chg="add del">
          <ac:chgData name="Zhao Jin" userId="cd05a825-544c-438a-9ba1-08e63db50b47" providerId="ADAL" clId="{ED1644DF-A11B-4B56-899C-ECAD188FA4F2}" dt="2025-04-15T01:32:41.595" v="104" actId="478"/>
          <ac:spMkLst>
            <pc:docMk/>
            <pc:sldMk cId="1397290692" sldId="697"/>
            <ac:spMk id="3" creationId="{BB2FFD0D-EEE6-0758-4AA6-970EC190B426}"/>
          </ac:spMkLst>
        </pc:spChg>
        <pc:spChg chg="add del mod">
          <ac:chgData name="Zhao Jin" userId="cd05a825-544c-438a-9ba1-08e63db50b47" providerId="ADAL" clId="{ED1644DF-A11B-4B56-899C-ECAD188FA4F2}" dt="2025-04-15T01:32:41.595" v="104" actId="478"/>
          <ac:spMkLst>
            <pc:docMk/>
            <pc:sldMk cId="1397290692" sldId="697"/>
            <ac:spMk id="5" creationId="{CB3F4AEE-5A5B-75B6-4419-60D3758EE5BA}"/>
          </ac:spMkLst>
        </pc:spChg>
        <pc:spChg chg="add del">
          <ac:chgData name="Zhao Jin" userId="cd05a825-544c-438a-9ba1-08e63db50b47" providerId="ADAL" clId="{ED1644DF-A11B-4B56-899C-ECAD188FA4F2}" dt="2025-04-15T01:32:45.460" v="105" actId="478"/>
          <ac:spMkLst>
            <pc:docMk/>
            <pc:sldMk cId="1397290692" sldId="697"/>
            <ac:spMk id="6" creationId="{52D9C2B5-5269-7F8F-5345-B93B986BA567}"/>
          </ac:spMkLst>
        </pc:spChg>
        <pc:spChg chg="add del">
          <ac:chgData name="Zhao Jin" userId="cd05a825-544c-438a-9ba1-08e63db50b47" providerId="ADAL" clId="{ED1644DF-A11B-4B56-899C-ECAD188FA4F2}" dt="2025-04-15T01:32:45.460" v="105" actId="478"/>
          <ac:spMkLst>
            <pc:docMk/>
            <pc:sldMk cId="1397290692" sldId="697"/>
            <ac:spMk id="7" creationId="{9DF62CBD-8CD0-EC0A-899B-3EA892159AF0}"/>
          </ac:spMkLst>
        </pc:spChg>
        <pc:spChg chg="add del mod">
          <ac:chgData name="Zhao Jin" userId="cd05a825-544c-438a-9ba1-08e63db50b47" providerId="ADAL" clId="{ED1644DF-A11B-4B56-899C-ECAD188FA4F2}" dt="2025-04-15T01:32:46.948" v="106" actId="478"/>
          <ac:spMkLst>
            <pc:docMk/>
            <pc:sldMk cId="1397290692" sldId="697"/>
            <ac:spMk id="9" creationId="{873E2A02-2A07-A2FA-AE2D-92C90F69787B}"/>
          </ac:spMkLst>
        </pc:spChg>
        <pc:spChg chg="add del">
          <ac:chgData name="Zhao Jin" userId="cd05a825-544c-438a-9ba1-08e63db50b47" providerId="ADAL" clId="{ED1644DF-A11B-4B56-899C-ECAD188FA4F2}" dt="2025-04-15T01:32:45.460" v="105" actId="478"/>
          <ac:spMkLst>
            <pc:docMk/>
            <pc:sldMk cId="1397290692" sldId="697"/>
            <ac:spMk id="12" creationId="{57E09E64-C8E3-51E9-BB9B-F60DE5FD849E}"/>
          </ac:spMkLst>
        </pc:spChg>
      </pc:sldChg>
      <pc:sldChg chg="addSp delSp modSp add mod delAnim">
        <pc:chgData name="Zhao Jin" userId="cd05a825-544c-438a-9ba1-08e63db50b47" providerId="ADAL" clId="{ED1644DF-A11B-4B56-899C-ECAD188FA4F2}" dt="2025-04-15T01:33:31.433" v="113"/>
        <pc:sldMkLst>
          <pc:docMk/>
          <pc:sldMk cId="4269670913" sldId="698"/>
        </pc:sldMkLst>
        <pc:spChg chg="add del mod">
          <ac:chgData name="Zhao Jin" userId="cd05a825-544c-438a-9ba1-08e63db50b47" providerId="ADAL" clId="{ED1644DF-A11B-4B56-899C-ECAD188FA4F2}" dt="2025-04-15T01:33:26.676" v="112" actId="478"/>
          <ac:spMkLst>
            <pc:docMk/>
            <pc:sldMk cId="4269670913" sldId="698"/>
            <ac:spMk id="5" creationId="{A6ED04FC-C566-006D-4C0C-723A5755E88A}"/>
          </ac:spMkLst>
        </pc:spChg>
        <pc:spChg chg="del">
          <ac:chgData name="Zhao Jin" userId="cd05a825-544c-438a-9ba1-08e63db50b47" providerId="ADAL" clId="{ED1644DF-A11B-4B56-899C-ECAD188FA4F2}" dt="2025-04-15T01:33:24.909" v="111" actId="478"/>
          <ac:spMkLst>
            <pc:docMk/>
            <pc:sldMk cId="4269670913" sldId="698"/>
            <ac:spMk id="6" creationId="{BCE0068B-1719-74E8-3436-EE9CD04C3CFA}"/>
          </ac:spMkLst>
        </pc:spChg>
        <pc:spChg chg="del">
          <ac:chgData name="Zhao Jin" userId="cd05a825-544c-438a-9ba1-08e63db50b47" providerId="ADAL" clId="{ED1644DF-A11B-4B56-899C-ECAD188FA4F2}" dt="2025-04-15T01:33:23.412" v="110" actId="478"/>
          <ac:spMkLst>
            <pc:docMk/>
            <pc:sldMk cId="4269670913" sldId="698"/>
            <ac:spMk id="7" creationId="{18BD0478-3A48-76D1-AA97-D5B97537A5EB}"/>
          </ac:spMkLst>
        </pc:spChg>
        <pc:spChg chg="add mod">
          <ac:chgData name="Zhao Jin" userId="cd05a825-544c-438a-9ba1-08e63db50b47" providerId="ADAL" clId="{ED1644DF-A11B-4B56-899C-ECAD188FA4F2}" dt="2025-04-15T01:33:31.433" v="113"/>
          <ac:spMkLst>
            <pc:docMk/>
            <pc:sldMk cId="4269670913" sldId="698"/>
            <ac:spMk id="8" creationId="{A9A7DB2C-B0E0-F309-6956-48C9D2691CFB}"/>
          </ac:spMkLst>
        </pc:spChg>
        <pc:spChg chg="add mod">
          <ac:chgData name="Zhao Jin" userId="cd05a825-544c-438a-9ba1-08e63db50b47" providerId="ADAL" clId="{ED1644DF-A11B-4B56-899C-ECAD188FA4F2}" dt="2025-04-15T01:33:31.433" v="113"/>
          <ac:spMkLst>
            <pc:docMk/>
            <pc:sldMk cId="4269670913" sldId="698"/>
            <ac:spMk id="9" creationId="{E2F39BC3-D42D-F815-1AA1-C3BEE790EC67}"/>
          </ac:spMkLst>
        </pc:spChg>
        <pc:spChg chg="add mod">
          <ac:chgData name="Zhao Jin" userId="cd05a825-544c-438a-9ba1-08e63db50b47" providerId="ADAL" clId="{ED1644DF-A11B-4B56-899C-ECAD188FA4F2}" dt="2025-04-15T01:33:31.433" v="113"/>
          <ac:spMkLst>
            <pc:docMk/>
            <pc:sldMk cId="4269670913" sldId="698"/>
            <ac:spMk id="10" creationId="{803651B9-9334-7B78-2F28-F78E3662A877}"/>
          </ac:spMkLst>
        </pc:spChg>
        <pc:spChg chg="add mod">
          <ac:chgData name="Zhao Jin" userId="cd05a825-544c-438a-9ba1-08e63db50b47" providerId="ADAL" clId="{ED1644DF-A11B-4B56-899C-ECAD188FA4F2}" dt="2025-04-15T01:33:31.433" v="113"/>
          <ac:spMkLst>
            <pc:docMk/>
            <pc:sldMk cId="4269670913" sldId="698"/>
            <ac:spMk id="11" creationId="{1F539B3C-7A42-DBB7-142D-35D8250B9A4D}"/>
          </ac:spMkLst>
        </pc:spChg>
        <pc:spChg chg="del">
          <ac:chgData name="Zhao Jin" userId="cd05a825-544c-438a-9ba1-08e63db50b47" providerId="ADAL" clId="{ED1644DF-A11B-4B56-899C-ECAD188FA4F2}" dt="2025-04-15T01:33:23.412" v="110" actId="478"/>
          <ac:spMkLst>
            <pc:docMk/>
            <pc:sldMk cId="4269670913" sldId="698"/>
            <ac:spMk id="12" creationId="{B59E2960-EE74-6FDA-D4BA-28710DAF0F9A}"/>
          </ac:spMkLst>
        </pc:spChg>
        <pc:spChg chg="add mod">
          <ac:chgData name="Zhao Jin" userId="cd05a825-544c-438a-9ba1-08e63db50b47" providerId="ADAL" clId="{ED1644DF-A11B-4B56-899C-ECAD188FA4F2}" dt="2025-04-15T01:33:31.433" v="113"/>
          <ac:spMkLst>
            <pc:docMk/>
            <pc:sldMk cId="4269670913" sldId="698"/>
            <ac:spMk id="13" creationId="{85B71C4A-55B1-B25A-86FB-30A9F654EC4F}"/>
          </ac:spMkLst>
        </pc:spChg>
      </pc:sldChg>
      <pc:sldChg chg="add del">
        <pc:chgData name="Zhao Jin" userId="cd05a825-544c-438a-9ba1-08e63db50b47" providerId="ADAL" clId="{ED1644DF-A11B-4B56-899C-ECAD188FA4F2}" dt="2025-04-15T01:42:42.844" v="158" actId="47"/>
        <pc:sldMkLst>
          <pc:docMk/>
          <pc:sldMk cId="2002713853" sldId="699"/>
        </pc:sldMkLst>
      </pc:sldChg>
      <pc:sldChg chg="addSp delSp modSp add mod ord addAnim delAnim modAnim">
        <pc:chgData name="Zhao Jin" userId="cd05a825-544c-438a-9ba1-08e63db50b47" providerId="ADAL" clId="{ED1644DF-A11B-4B56-899C-ECAD188FA4F2}" dt="2025-04-15T03:50:43.768" v="561"/>
        <pc:sldMkLst>
          <pc:docMk/>
          <pc:sldMk cId="4053123467" sldId="699"/>
        </pc:sldMkLst>
        <pc:spChg chg="del">
          <ac:chgData name="Zhao Jin" userId="cd05a825-544c-438a-9ba1-08e63db50b47" providerId="ADAL" clId="{ED1644DF-A11B-4B56-899C-ECAD188FA4F2}" dt="2025-04-15T01:43:20.680" v="160" actId="478"/>
          <ac:spMkLst>
            <pc:docMk/>
            <pc:sldMk cId="4053123467" sldId="699"/>
            <ac:spMk id="2" creationId="{6B4B2506-EEF9-9F58-1D80-A95D06A65FB7}"/>
          </ac:spMkLst>
        </pc:spChg>
        <pc:spChg chg="add del mod">
          <ac:chgData name="Zhao Jin" userId="cd05a825-544c-438a-9ba1-08e63db50b47" providerId="ADAL" clId="{ED1644DF-A11B-4B56-899C-ECAD188FA4F2}" dt="2025-04-15T01:44:56.187" v="276" actId="1076"/>
          <ac:spMkLst>
            <pc:docMk/>
            <pc:sldMk cId="4053123467" sldId="699"/>
            <ac:spMk id="5" creationId="{987F1EBB-F446-6711-C6BF-84BF99E70BC0}"/>
          </ac:spMkLst>
        </pc:spChg>
        <pc:spChg chg="add del mod">
          <ac:chgData name="Zhao Jin" userId="cd05a825-544c-438a-9ba1-08e63db50b47" providerId="ADAL" clId="{ED1644DF-A11B-4B56-899C-ECAD188FA4F2}" dt="2025-04-15T01:43:29.156" v="164" actId="478"/>
          <ac:spMkLst>
            <pc:docMk/>
            <pc:sldMk cId="4053123467" sldId="699"/>
            <ac:spMk id="6" creationId="{895D3F86-02B2-CD63-8C5F-550C4CA3D0DC}"/>
          </ac:spMkLst>
        </pc:spChg>
        <pc:spChg chg="add mod">
          <ac:chgData name="Zhao Jin" userId="cd05a825-544c-438a-9ba1-08e63db50b47" providerId="ADAL" clId="{ED1644DF-A11B-4B56-899C-ECAD188FA4F2}" dt="2025-04-15T01:44:56.187" v="276" actId="1076"/>
          <ac:spMkLst>
            <pc:docMk/>
            <pc:sldMk cId="4053123467" sldId="699"/>
            <ac:spMk id="7" creationId="{2A3736CD-904F-06EA-DC7C-29FA0983FDD2}"/>
          </ac:spMkLst>
        </pc:spChg>
        <pc:spChg chg="add mod">
          <ac:chgData name="Zhao Jin" userId="cd05a825-544c-438a-9ba1-08e63db50b47" providerId="ADAL" clId="{ED1644DF-A11B-4B56-899C-ECAD188FA4F2}" dt="2025-04-15T01:44:56.187" v="276" actId="1076"/>
          <ac:spMkLst>
            <pc:docMk/>
            <pc:sldMk cId="4053123467" sldId="699"/>
            <ac:spMk id="8" creationId="{E7B402E1-4A40-8369-60DE-6F81F1B59CF3}"/>
          </ac:spMkLst>
        </pc:spChg>
        <pc:spChg chg="add del mod">
          <ac:chgData name="Zhao Jin" userId="cd05a825-544c-438a-9ba1-08e63db50b47" providerId="ADAL" clId="{ED1644DF-A11B-4B56-899C-ECAD188FA4F2}" dt="2025-04-15T01:43:30.264" v="165" actId="478"/>
          <ac:spMkLst>
            <pc:docMk/>
            <pc:sldMk cId="4053123467" sldId="699"/>
            <ac:spMk id="9" creationId="{F20C7228-70E7-F207-5287-07C2CFCF1D7B}"/>
          </ac:spMkLst>
        </pc:spChg>
        <pc:spChg chg="del">
          <ac:chgData name="Zhao Jin" userId="cd05a825-544c-438a-9ba1-08e63db50b47" providerId="ADAL" clId="{ED1644DF-A11B-4B56-899C-ECAD188FA4F2}" dt="2025-04-15T01:43:20.680" v="160" actId="478"/>
          <ac:spMkLst>
            <pc:docMk/>
            <pc:sldMk cId="4053123467" sldId="699"/>
            <ac:spMk id="10" creationId="{89125180-BCCB-D551-A5A0-06F0CCE1BB14}"/>
          </ac:spMkLst>
        </pc:spChg>
        <pc:spChg chg="add mod">
          <ac:chgData name="Zhao Jin" userId="cd05a825-544c-438a-9ba1-08e63db50b47" providerId="ADAL" clId="{ED1644DF-A11B-4B56-899C-ECAD188FA4F2}" dt="2025-04-15T01:44:56.187" v="276" actId="1076"/>
          <ac:spMkLst>
            <pc:docMk/>
            <pc:sldMk cId="4053123467" sldId="699"/>
            <ac:spMk id="11" creationId="{3D884FBD-5AB6-DC48-ECA7-C0F5094986F3}"/>
          </ac:spMkLst>
        </pc:spChg>
        <pc:spChg chg="add mod">
          <ac:chgData name="Zhao Jin" userId="cd05a825-544c-438a-9ba1-08e63db50b47" providerId="ADAL" clId="{ED1644DF-A11B-4B56-899C-ECAD188FA4F2}" dt="2025-04-15T01:44:56.187" v="276" actId="1076"/>
          <ac:spMkLst>
            <pc:docMk/>
            <pc:sldMk cId="4053123467" sldId="699"/>
            <ac:spMk id="12" creationId="{A7F3AD4D-A8A5-D51D-5DAD-E1C72D596F8E}"/>
          </ac:spMkLst>
        </pc:spChg>
        <pc:spChg chg="del">
          <ac:chgData name="Zhao Jin" userId="cd05a825-544c-438a-9ba1-08e63db50b47" providerId="ADAL" clId="{ED1644DF-A11B-4B56-899C-ECAD188FA4F2}" dt="2025-04-15T01:43:20.680" v="160" actId="478"/>
          <ac:spMkLst>
            <pc:docMk/>
            <pc:sldMk cId="4053123467" sldId="699"/>
            <ac:spMk id="33" creationId="{3F4776A8-5B7D-19DC-BA39-89CE7DDF5C50}"/>
          </ac:spMkLst>
        </pc:spChg>
        <pc:cxnChg chg="add mod">
          <ac:chgData name="Zhao Jin" userId="cd05a825-544c-438a-9ba1-08e63db50b47" providerId="ADAL" clId="{ED1644DF-A11B-4B56-899C-ECAD188FA4F2}" dt="2025-04-15T01:44:56.187" v="276" actId="1076"/>
          <ac:cxnSpMkLst>
            <pc:docMk/>
            <pc:sldMk cId="4053123467" sldId="699"/>
            <ac:cxnSpMk id="13" creationId="{04226CAB-B338-6E18-0AB7-9E5844A74F65}"/>
          </ac:cxnSpMkLst>
        </pc:cxnChg>
      </pc:sldChg>
      <pc:sldChg chg="addSp delSp modSp add mod">
        <pc:chgData name="Zhao Jin" userId="cd05a825-544c-438a-9ba1-08e63db50b47" providerId="ADAL" clId="{ED1644DF-A11B-4B56-899C-ECAD188FA4F2}" dt="2025-04-15T01:51:19.829" v="421" actId="20577"/>
        <pc:sldMkLst>
          <pc:docMk/>
          <pc:sldMk cId="1759294411" sldId="700"/>
        </pc:sldMkLst>
        <pc:spChg chg="add mod">
          <ac:chgData name="Zhao Jin" userId="cd05a825-544c-438a-9ba1-08e63db50b47" providerId="ADAL" clId="{ED1644DF-A11B-4B56-899C-ECAD188FA4F2}" dt="2025-04-15T01:49:33.489" v="362" actId="20577"/>
          <ac:spMkLst>
            <pc:docMk/>
            <pc:sldMk cId="1759294411" sldId="700"/>
            <ac:spMk id="4" creationId="{97D2434D-DA3D-B04D-61C6-B0F0896F0608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9" creationId="{9F08386D-F973-B0EA-5198-627FF6A59AB2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10" creationId="{DB30F566-76C5-886A-15CF-2B7AB95D4ECC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13" creationId="{E122B1B2-CB21-C420-32F2-51CB193183E9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14" creationId="{7B0EBD0F-222B-0F99-F5C6-296F881BC24E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15" creationId="{378EEA05-3151-F588-15A5-42198603EE56}"/>
          </ac:spMkLst>
        </pc:spChg>
        <pc:spChg chg="del">
          <ac:chgData name="Zhao Jin" userId="cd05a825-544c-438a-9ba1-08e63db50b47" providerId="ADAL" clId="{ED1644DF-A11B-4B56-899C-ECAD188FA4F2}" dt="2025-04-15T01:49:08.412" v="357" actId="478"/>
          <ac:spMkLst>
            <pc:docMk/>
            <pc:sldMk cId="1759294411" sldId="700"/>
            <ac:spMk id="16" creationId="{44AD5328-AD68-506A-2D24-C7ADD5446BDD}"/>
          </ac:spMkLst>
        </pc:spChg>
        <pc:spChg chg="add mod">
          <ac:chgData name="Zhao Jin" userId="cd05a825-544c-438a-9ba1-08e63db50b47" providerId="ADAL" clId="{ED1644DF-A11B-4B56-899C-ECAD188FA4F2}" dt="2025-04-15T01:49:51.254" v="366" actId="20577"/>
          <ac:spMkLst>
            <pc:docMk/>
            <pc:sldMk cId="1759294411" sldId="700"/>
            <ac:spMk id="51" creationId="{090D74B1-CF3A-4E44-A9AC-F1C0303D3547}"/>
          </ac:spMkLst>
        </pc:spChg>
        <pc:spChg chg="mod">
          <ac:chgData name="Zhao Jin" userId="cd05a825-544c-438a-9ba1-08e63db50b47" providerId="ADAL" clId="{ED1644DF-A11B-4B56-899C-ECAD188FA4F2}" dt="2025-04-15T01:51:19.829" v="421" actId="20577"/>
          <ac:spMkLst>
            <pc:docMk/>
            <pc:sldMk cId="1759294411" sldId="700"/>
            <ac:spMk id="14338" creationId="{905E40C9-E196-E441-675D-17EEF5950CD6}"/>
          </ac:spMkLst>
        </pc:spChg>
      </pc:sldChg>
      <pc:sldChg chg="addSp delSp modSp add del mod ord delAnim modAnim">
        <pc:chgData name="Zhao Jin" userId="cd05a825-544c-438a-9ba1-08e63db50b47" providerId="ADAL" clId="{ED1644DF-A11B-4B56-899C-ECAD188FA4F2}" dt="2025-04-15T01:46:47.162" v="333" actId="47"/>
        <pc:sldMkLst>
          <pc:docMk/>
          <pc:sldMk cId="1766420486" sldId="700"/>
        </pc:sldMkLst>
        <pc:spChg chg="mod">
          <ac:chgData name="Zhao Jin" userId="cd05a825-544c-438a-9ba1-08e63db50b47" providerId="ADAL" clId="{ED1644DF-A11B-4B56-899C-ECAD188FA4F2}" dt="2025-04-15T01:44:36.164" v="270"/>
          <ac:spMkLst>
            <pc:docMk/>
            <pc:sldMk cId="1766420486" sldId="700"/>
            <ac:spMk id="2" creationId="{AAF4CE4A-2347-B493-3A5D-2FDA4320E6E8}"/>
          </ac:spMkLst>
        </pc:spChg>
        <pc:spChg chg="del">
          <ac:chgData name="Zhao Jin" userId="cd05a825-544c-438a-9ba1-08e63db50b47" providerId="ADAL" clId="{ED1644DF-A11B-4B56-899C-ECAD188FA4F2}" dt="2025-04-15T01:44:30.857" v="268" actId="478"/>
          <ac:spMkLst>
            <pc:docMk/>
            <pc:sldMk cId="1766420486" sldId="700"/>
            <ac:spMk id="5" creationId="{F9CEB8B8-23D0-E3D7-B4D7-E80BE4ABF475}"/>
          </ac:spMkLst>
        </pc:spChg>
        <pc:spChg chg="del">
          <ac:chgData name="Zhao Jin" userId="cd05a825-544c-438a-9ba1-08e63db50b47" providerId="ADAL" clId="{ED1644DF-A11B-4B56-899C-ECAD188FA4F2}" dt="2025-04-15T01:44:30.857" v="268" actId="478"/>
          <ac:spMkLst>
            <pc:docMk/>
            <pc:sldMk cId="1766420486" sldId="700"/>
            <ac:spMk id="7" creationId="{3B3D86C7-D7E1-262E-BF2C-1805736AB720}"/>
          </ac:spMkLst>
        </pc:spChg>
        <pc:spChg chg="del">
          <ac:chgData name="Zhao Jin" userId="cd05a825-544c-438a-9ba1-08e63db50b47" providerId="ADAL" clId="{ED1644DF-A11B-4B56-899C-ECAD188FA4F2}" dt="2025-04-15T01:44:30.857" v="268" actId="478"/>
          <ac:spMkLst>
            <pc:docMk/>
            <pc:sldMk cId="1766420486" sldId="700"/>
            <ac:spMk id="8" creationId="{F3C39225-4AAF-0AEA-F95D-76650544C9A0}"/>
          </ac:spMkLst>
        </pc:spChg>
        <pc:spChg chg="del">
          <ac:chgData name="Zhao Jin" userId="cd05a825-544c-438a-9ba1-08e63db50b47" providerId="ADAL" clId="{ED1644DF-A11B-4B56-899C-ECAD188FA4F2}" dt="2025-04-15T01:44:30.857" v="268" actId="478"/>
          <ac:spMkLst>
            <pc:docMk/>
            <pc:sldMk cId="1766420486" sldId="700"/>
            <ac:spMk id="11" creationId="{17774797-36AD-0F11-D4C7-A727019AC6CC}"/>
          </ac:spMkLst>
        </pc:spChg>
        <pc:spChg chg="del">
          <ac:chgData name="Zhao Jin" userId="cd05a825-544c-438a-9ba1-08e63db50b47" providerId="ADAL" clId="{ED1644DF-A11B-4B56-899C-ECAD188FA4F2}" dt="2025-04-15T01:44:30.857" v="268" actId="478"/>
          <ac:spMkLst>
            <pc:docMk/>
            <pc:sldMk cId="1766420486" sldId="700"/>
            <ac:spMk id="12" creationId="{2489B016-AD34-1AED-08C8-72EB36B1486F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18" creationId="{935F6EDA-029B-06EF-F7EA-16095DB8698E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19" creationId="{86DA1BF3-3686-8722-4006-1A7EDF0E38F3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21" creationId="{7232F615-4072-866D-CDCD-D497E1F42EFE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23" creationId="{3C5665C8-8EA0-3EE2-6090-2D7317B9BEDA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24" creationId="{62FACCA3-9907-069D-AA1E-89311E89F829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28" creationId="{8D8B378B-4455-5AFF-3CF0-2F742E623C37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35" creationId="{7EB2F7F4-CFE2-1BCD-4CD6-F9AD4559F654}"/>
          </ac:spMkLst>
        </pc:spChg>
        <pc:spChg chg="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37" creationId="{1037B018-6E33-056C-4A2E-9801498E49B6}"/>
          </ac:spMkLst>
        </pc:spChg>
        <pc:spChg chg="add 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43" creationId="{DB70B883-8DA9-32E4-0168-7784100F4B92}"/>
          </ac:spMkLst>
        </pc:spChg>
        <pc:spChg chg="add mod">
          <ac:chgData name="Zhao Jin" userId="cd05a825-544c-438a-9ba1-08e63db50b47" providerId="ADAL" clId="{ED1644DF-A11B-4B56-899C-ECAD188FA4F2}" dt="2025-04-15T01:44:34.722" v="269"/>
          <ac:spMkLst>
            <pc:docMk/>
            <pc:sldMk cId="1766420486" sldId="700"/>
            <ac:spMk id="50" creationId="{CE680D4B-CD08-BDAC-E703-F305DACDBF6C}"/>
          </ac:spMkLst>
        </pc:spChg>
        <pc:spChg chg="add del mod">
          <ac:chgData name="Zhao Jin" userId="cd05a825-544c-438a-9ba1-08e63db50b47" providerId="ADAL" clId="{ED1644DF-A11B-4B56-899C-ECAD188FA4F2}" dt="2025-04-15T01:44:39.003" v="272" actId="478"/>
          <ac:spMkLst>
            <pc:docMk/>
            <pc:sldMk cId="1766420486" sldId="700"/>
            <ac:spMk id="52" creationId="{02C32CC7-20F6-4575-6166-6EDE2342FD5D}"/>
          </ac:spMkLst>
        </pc:spChg>
        <pc:spChg chg="mod">
          <ac:chgData name="Zhao Jin" userId="cd05a825-544c-438a-9ba1-08e63db50b47" providerId="ADAL" clId="{ED1644DF-A11B-4B56-899C-ECAD188FA4F2}" dt="2025-04-15T01:46:02.174" v="329" actId="20577"/>
          <ac:spMkLst>
            <pc:docMk/>
            <pc:sldMk cId="1766420486" sldId="700"/>
            <ac:spMk id="53" creationId="{536A57E6-A005-E158-0FC9-196C4015319D}"/>
          </ac:spMkLst>
        </pc:spChg>
        <pc:spChg chg="add 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54" creationId="{30D01BD6-D257-D0EC-EC89-B4630E04F1E9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59" creationId="{065D744D-CC71-735F-2389-3484F1A43298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62" creationId="{7F9F6DFD-82CC-B48D-0F64-BE7697D42EE1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63" creationId="{BD7D0C7B-8FF5-854E-7B0D-0F1F5E4D299A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36" creationId="{BCB49B0B-BF20-F083-5E33-EB50EA0E3519}"/>
          </ac:spMkLst>
        </pc:spChg>
        <pc:spChg chg="del">
          <ac:chgData name="Zhao Jin" userId="cd05a825-544c-438a-9ba1-08e63db50b47" providerId="ADAL" clId="{ED1644DF-A11B-4B56-899C-ECAD188FA4F2}" dt="2025-04-15T01:44:37.434" v="271" actId="478"/>
          <ac:spMkLst>
            <pc:docMk/>
            <pc:sldMk cId="1766420486" sldId="700"/>
            <ac:spMk id="14338" creationId="{F158EC94-BFDA-E61D-6EE0-47D7A7FFA6F7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42" creationId="{C0D5DCEF-9CE1-B372-CD48-97D908D8470D}"/>
          </ac:spMkLst>
        </pc:spChg>
        <pc:spChg chg="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55" creationId="{6FA417C8-1894-717A-9674-457AFFB575EA}"/>
          </ac:spMkLst>
        </pc:spChg>
        <pc:spChg chg="add 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60" creationId="{9754B0E9-794A-127C-8304-B625740B069B}"/>
          </ac:spMkLst>
        </pc:spChg>
        <pc:spChg chg="add 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62" creationId="{B4399096-9DF3-6BB6-928D-E21AA4812407}"/>
          </ac:spMkLst>
        </pc:spChg>
        <pc:spChg chg="add mod">
          <ac:chgData name="Zhao Jin" userId="cd05a825-544c-438a-9ba1-08e63db50b47" providerId="ADAL" clId="{ED1644DF-A11B-4B56-899C-ECAD188FA4F2}" dt="2025-04-15T01:44:39.978" v="273"/>
          <ac:spMkLst>
            <pc:docMk/>
            <pc:sldMk cId="1766420486" sldId="700"/>
            <ac:spMk id="14363" creationId="{8411618A-2902-4640-7A53-D357AD205610}"/>
          </ac:spMkLst>
        </pc:spChg>
        <pc:cxnChg chg="del">
          <ac:chgData name="Zhao Jin" userId="cd05a825-544c-438a-9ba1-08e63db50b47" providerId="ADAL" clId="{ED1644DF-A11B-4B56-899C-ECAD188FA4F2}" dt="2025-04-15T01:44:30.857" v="268" actId="478"/>
          <ac:cxnSpMkLst>
            <pc:docMk/>
            <pc:sldMk cId="1766420486" sldId="700"/>
            <ac:cxnSpMk id="13" creationId="{873C1EC8-700A-4885-A5D3-16403E9DB976}"/>
          </ac:cxnSpMkLst>
        </pc:cxnChg>
      </pc:sldChg>
      <pc:sldChg chg="addSp delSp modSp add del mod">
        <pc:chgData name="Zhao Jin" userId="cd05a825-544c-438a-9ba1-08e63db50b47" providerId="ADAL" clId="{ED1644DF-A11B-4B56-899C-ECAD188FA4F2}" dt="2025-04-15T01:51:01.189" v="409" actId="47"/>
        <pc:sldMkLst>
          <pc:docMk/>
          <pc:sldMk cId="1510526038" sldId="701"/>
        </pc:sldMkLst>
        <pc:spChg chg="del">
          <ac:chgData name="Zhao Jin" userId="cd05a825-544c-438a-9ba1-08e63db50b47" providerId="ADAL" clId="{ED1644DF-A11B-4B56-899C-ECAD188FA4F2}" dt="2025-04-15T01:50:13.943" v="370" actId="478"/>
          <ac:spMkLst>
            <pc:docMk/>
            <pc:sldMk cId="1510526038" sldId="701"/>
            <ac:spMk id="4" creationId="{99BA1637-5EF5-4D8F-F35E-05C57BC103F0}"/>
          </ac:spMkLst>
        </pc:spChg>
        <pc:spChg chg="add mod">
          <ac:chgData name="Zhao Jin" userId="cd05a825-544c-438a-9ba1-08e63db50b47" providerId="ADAL" clId="{ED1644DF-A11B-4B56-899C-ECAD188FA4F2}" dt="2025-04-15T01:50:48.791" v="408" actId="1035"/>
          <ac:spMkLst>
            <pc:docMk/>
            <pc:sldMk cId="1510526038" sldId="701"/>
            <ac:spMk id="5" creationId="{DE253B78-38F2-76A6-50F3-5435C9E79163}"/>
          </ac:spMkLst>
        </pc:spChg>
        <pc:spChg chg="add del">
          <ac:chgData name="Zhao Jin" userId="cd05a825-544c-438a-9ba1-08e63db50b47" providerId="ADAL" clId="{ED1644DF-A11B-4B56-899C-ECAD188FA4F2}" dt="2025-04-15T01:50:13.943" v="370" actId="478"/>
          <ac:spMkLst>
            <pc:docMk/>
            <pc:sldMk cId="1510526038" sldId="701"/>
            <ac:spMk id="51" creationId="{871E3C27-0A20-008F-F6F8-464FF27658B3}"/>
          </ac:spMkLst>
        </pc:spChg>
      </pc:sldChg>
    </pc:docChg>
  </pc:docChgLst>
  <pc:docChgLst>
    <pc:chgData name="Zhao Jin" userId="cd05a825-544c-438a-9ba1-08e63db50b47" providerId="ADAL" clId="{867F3690-C100-40EE-A937-14612E9F3314}"/>
    <pc:docChg chg="undo custSel addSld delSld modSld">
      <pc:chgData name="Zhao Jin" userId="cd05a825-544c-438a-9ba1-08e63db50b47" providerId="ADAL" clId="{867F3690-C100-40EE-A937-14612E9F3314}" dt="2021-02-15T05:07:12.447" v="312" actId="1076"/>
      <pc:docMkLst>
        <pc:docMk/>
      </pc:docMkLst>
      <pc:sldChg chg="modSp mod">
        <pc:chgData name="Zhao Jin" userId="cd05a825-544c-438a-9ba1-08e63db50b47" providerId="ADAL" clId="{867F3690-C100-40EE-A937-14612E9F3314}" dt="2021-02-10T03:53:02.282" v="0" actId="20577"/>
        <pc:sldMkLst>
          <pc:docMk/>
          <pc:sldMk cId="0" sldId="256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775173622" sldId="524"/>
        </pc:sldMkLst>
      </pc:sldChg>
      <pc:sldChg chg="modSp mod">
        <pc:chgData name="Zhao Jin" userId="cd05a825-544c-438a-9ba1-08e63db50b47" providerId="ADAL" clId="{867F3690-C100-40EE-A937-14612E9F3314}" dt="2021-02-11T11:16:16.653" v="199" actId="207"/>
        <pc:sldMkLst>
          <pc:docMk/>
          <pc:sldMk cId="4078418712" sldId="525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882118053" sldId="552"/>
        </pc:sldMkLst>
      </pc:sldChg>
      <pc:sldChg chg="modSp add mod">
        <pc:chgData name="Zhao Jin" userId="cd05a825-544c-438a-9ba1-08e63db50b47" providerId="ADAL" clId="{867F3690-C100-40EE-A937-14612E9F3314}" dt="2021-02-15T04:57:13.323" v="201"/>
        <pc:sldMkLst>
          <pc:docMk/>
          <pc:sldMk cId="1427618944" sldId="553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082920116" sldId="553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1659983766" sldId="554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686532275" sldId="558"/>
        </pc:sldMkLst>
      </pc:sldChg>
      <pc:sldChg chg="modSp add del mod">
        <pc:chgData name="Zhao Jin" userId="cd05a825-544c-438a-9ba1-08e63db50b47" providerId="ADAL" clId="{867F3690-C100-40EE-A937-14612E9F3314}" dt="2021-02-15T04:59:11.851" v="203" actId="207"/>
        <pc:sldMkLst>
          <pc:docMk/>
          <pc:sldMk cId="1663851036" sldId="559"/>
        </pc:sldMkLst>
      </pc:sldChg>
      <pc:sldChg chg="addSp delSp modSp add mod">
        <pc:chgData name="Zhao Jin" userId="cd05a825-544c-438a-9ba1-08e63db50b47" providerId="ADAL" clId="{867F3690-C100-40EE-A937-14612E9F3314}" dt="2021-02-15T05:07:12.447" v="312" actId="1076"/>
        <pc:sldMkLst>
          <pc:docMk/>
          <pc:sldMk cId="1971208294" sldId="560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1986771488" sldId="561"/>
        </pc:sldMkLst>
      </pc:sldChg>
      <pc:sldChg chg="modSp add mod">
        <pc:chgData name="Zhao Jin" userId="cd05a825-544c-438a-9ba1-08e63db50b47" providerId="ADAL" clId="{867F3690-C100-40EE-A937-14612E9F3314}" dt="2021-02-11T11:14:08.750" v="27" actId="20577"/>
        <pc:sldMkLst>
          <pc:docMk/>
          <pc:sldMk cId="894186310" sldId="564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1276365520" sldId="564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827193018" sldId="565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3959984611" sldId="566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2879329457" sldId="568"/>
        </pc:sldMkLst>
      </pc:sldChg>
      <pc:sldChg chg="modSp del">
        <pc:chgData name="Zhao Jin" userId="cd05a825-544c-438a-9ba1-08e63db50b47" providerId="ADAL" clId="{867F3690-C100-40EE-A937-14612E9F3314}" dt="2021-02-11T11:12:55.303" v="2" actId="47"/>
        <pc:sldMkLst>
          <pc:docMk/>
          <pc:sldMk cId="4240540711" sldId="569"/>
        </pc:sldMkLst>
      </pc:sldChg>
      <pc:sldChg chg="delSp modSp add mod delAnim">
        <pc:chgData name="Zhao Jin" userId="cd05a825-544c-438a-9ba1-08e63db50b47" providerId="ADAL" clId="{867F3690-C100-40EE-A937-14612E9F3314}" dt="2021-02-15T04:58:14.889" v="202" actId="478"/>
        <pc:sldMkLst>
          <pc:docMk/>
          <pc:sldMk cId="4156536479" sldId="590"/>
        </pc:sldMkLst>
      </pc:sldChg>
      <pc:sldChg chg="modSp add mod">
        <pc:chgData name="Zhao Jin" userId="cd05a825-544c-438a-9ba1-08e63db50b47" providerId="ADAL" clId="{867F3690-C100-40EE-A937-14612E9F3314}" dt="2021-02-11T11:13:35.741" v="11"/>
        <pc:sldMkLst>
          <pc:docMk/>
          <pc:sldMk cId="2217225800" sldId="594"/>
        </pc:sldMkLst>
      </pc:sldChg>
      <pc:sldChg chg="delSp modSp add mod">
        <pc:chgData name="Zhao Jin" userId="cd05a825-544c-438a-9ba1-08e63db50b47" providerId="ADAL" clId="{867F3690-C100-40EE-A937-14612E9F3314}" dt="2021-02-11T11:13:40.184" v="13" actId="478"/>
        <pc:sldMkLst>
          <pc:docMk/>
          <pc:sldMk cId="2419983458" sldId="595"/>
        </pc:sldMkLst>
      </pc:sldChg>
    </pc:docChg>
  </pc:docChgLst>
  <pc:docChgLst>
    <pc:chgData name="Zhao Jin" userId="cd05a825-544c-438a-9ba1-08e63db50b47" providerId="ADAL" clId="{6A3951C8-7780-4031-8A2B-7971BC0F9707}"/>
    <pc:docChg chg="modSld">
      <pc:chgData name="Zhao Jin" userId="cd05a825-544c-438a-9ba1-08e63db50b47" providerId="ADAL" clId="{6A3951C8-7780-4031-8A2B-7971BC0F9707}" dt="2021-01-27T06:40:05.693" v="157" actId="20577"/>
      <pc:docMkLst>
        <pc:docMk/>
      </pc:docMkLst>
      <pc:sldChg chg="addSp modSp mod">
        <pc:chgData name="Zhao Jin" userId="cd05a825-544c-438a-9ba1-08e63db50b47" providerId="ADAL" clId="{6A3951C8-7780-4031-8A2B-7971BC0F9707}" dt="2021-01-27T06:39:09.281" v="89" actId="1036"/>
        <pc:sldMkLst>
          <pc:docMk/>
          <pc:sldMk cId="3949125736" sldId="548"/>
        </pc:sldMkLst>
      </pc:sldChg>
      <pc:sldChg chg="addSp modSp mod">
        <pc:chgData name="Zhao Jin" userId="cd05a825-544c-438a-9ba1-08e63db50b47" providerId="ADAL" clId="{6A3951C8-7780-4031-8A2B-7971BC0F9707}" dt="2021-01-27T06:40:05.693" v="157" actId="20577"/>
        <pc:sldMkLst>
          <pc:docMk/>
          <pc:sldMk cId="2939077141" sldId="549"/>
        </pc:sldMkLst>
      </pc:sldChg>
    </pc:docChg>
  </pc:docChgLst>
  <pc:docChgLst>
    <pc:chgData name="Zhao Jin" userId="cd05a825-544c-438a-9ba1-08e63db50b47" providerId="ADAL" clId="{0E1E00DF-F719-460D-8DE4-BF2E86FAB932}"/>
    <pc:docChg chg="modSld modMainMaster">
      <pc:chgData name="Zhao Jin" userId="cd05a825-544c-438a-9ba1-08e63db50b47" providerId="ADAL" clId="{0E1E00DF-F719-460D-8DE4-BF2E86FAB932}" dt="2025-01-07T07:39:39.393" v="0"/>
      <pc:docMkLst>
        <pc:docMk/>
      </pc:docMkLst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0" sldId="256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438607696" sldId="468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505934849" sldId="50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049827685" sldId="524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047221371" sldId="52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177718367" sldId="52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770306953" sldId="53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543678377" sldId="533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87843573" sldId="558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361684374" sldId="55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92291925" sldId="563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572740426" sldId="566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240540711" sldId="56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531081965" sldId="58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156536479" sldId="59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489370454" sldId="60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35826027" sldId="606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392057207" sldId="61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221416773" sldId="617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987593272" sldId="62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503582036" sldId="62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791522724" sldId="624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191771021" sldId="631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258830549" sldId="63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358003148" sldId="63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252576829" sldId="64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649273319" sldId="641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639028748" sldId="64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841234309" sldId="651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55386008" sldId="65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491485580" sldId="653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537629386" sldId="654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85181288" sldId="65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097394491" sldId="656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183659375" sldId="657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504199287" sldId="66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362027057" sldId="677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976329566" sldId="678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269496185" sldId="67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83394793" sldId="68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836088252" sldId="681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266940232" sldId="68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360277607" sldId="683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478033655" sldId="684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4253826507" sldId="68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249661942" sldId="686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157155864" sldId="687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002112004" sldId="689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3429125069" sldId="690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108117816" sldId="691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308806921" sldId="692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302906930" sldId="693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529358301" sldId="694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2115053964" sldId="695"/>
        </pc:sldMkLst>
      </pc:sldChg>
      <pc:sldChg chg="modSp">
        <pc:chgData name="Zhao Jin" userId="cd05a825-544c-438a-9ba1-08e63db50b47" providerId="ADAL" clId="{0E1E00DF-F719-460D-8DE4-BF2E86FAB932}" dt="2025-01-07T07:39:39.393" v="0"/>
        <pc:sldMkLst>
          <pc:docMk/>
          <pc:sldMk cId="1592934519" sldId="696"/>
        </pc:sldMkLst>
      </pc:sldChg>
      <pc:sldMasterChg chg="modSp modSldLayout">
        <pc:chgData name="Zhao Jin" userId="cd05a825-544c-438a-9ba1-08e63db50b47" providerId="ADAL" clId="{0E1E00DF-F719-460D-8DE4-BF2E86FAB932}" dt="2025-01-07T07:39:39.393" v="0"/>
        <pc:sldMasterMkLst>
          <pc:docMk/>
          <pc:sldMasterMk cId="0" sldId="2147485087"/>
        </pc:sldMasterMkLst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88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89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0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1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2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3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4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5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6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7"/>
          </pc:sldLayoutMkLst>
        </pc:sldLayoutChg>
        <pc:sldLayoutChg chg="modSp">
          <pc:chgData name="Zhao Jin" userId="cd05a825-544c-438a-9ba1-08e63db50b47" providerId="ADAL" clId="{0E1E00DF-F719-460D-8DE4-BF2E86FAB932}" dt="2025-01-07T07:39:39.393" v="0"/>
          <pc:sldLayoutMkLst>
            <pc:docMk/>
            <pc:sldMasterMk cId="0" sldId="2147485087"/>
            <pc:sldLayoutMk cId="0" sldId="2147485098"/>
          </pc:sldLayoutMkLst>
        </pc:sldLayoutChg>
      </pc:sldMasterChg>
    </pc:docChg>
  </pc:docChgLst>
  <pc:docChgLst>
    <pc:chgData name="Zhao Jin" userId="cd05a825-544c-438a-9ba1-08e63db50b47" providerId="ADAL" clId="{A54E1191-8682-4B9C-9786-64F04E6CBB7A}"/>
    <pc:docChg chg="undo redo custSel addSld delSld modSld sldOrd">
      <pc:chgData name="Zhao Jin" userId="cd05a825-544c-438a-9ba1-08e63db50b47" providerId="ADAL" clId="{A54E1191-8682-4B9C-9786-64F04E6CBB7A}" dt="2024-04-16T01:49:19.990" v="1174" actId="478"/>
      <pc:docMkLst>
        <pc:docMk/>
      </pc:docMkLst>
      <pc:sldChg chg="modSp mod">
        <pc:chgData name="Zhao Jin" userId="cd05a825-544c-438a-9ba1-08e63db50b47" providerId="ADAL" clId="{A54E1191-8682-4B9C-9786-64F04E6CBB7A}" dt="2024-04-16T00:47:09.103" v="758" actId="20577"/>
        <pc:sldMkLst>
          <pc:docMk/>
          <pc:sldMk cId="2438607696" sldId="468"/>
        </pc:sldMkLst>
      </pc:sldChg>
      <pc:sldChg chg="modSp mod">
        <pc:chgData name="Zhao Jin" userId="cd05a825-544c-438a-9ba1-08e63db50b47" providerId="ADAL" clId="{A54E1191-8682-4B9C-9786-64F04E6CBB7A}" dt="2024-04-16T01:42:24.064" v="1001" actId="207"/>
        <pc:sldMkLst>
          <pc:docMk/>
          <pc:sldMk cId="4047221371" sldId="525"/>
        </pc:sldMkLst>
      </pc:sldChg>
      <pc:sldChg chg="addSp delSp modSp mod modAnim">
        <pc:chgData name="Zhao Jin" userId="cd05a825-544c-438a-9ba1-08e63db50b47" providerId="ADAL" clId="{A54E1191-8682-4B9C-9786-64F04E6CBB7A}" dt="2024-04-16T00:51:12.565" v="950" actId="20577"/>
        <pc:sldMkLst>
          <pc:docMk/>
          <pc:sldMk cId="770306953" sldId="530"/>
        </pc:sldMkLst>
      </pc:sldChg>
      <pc:sldChg chg="addSp delSp modSp mod delAnim modAnim">
        <pc:chgData name="Zhao Jin" userId="cd05a825-544c-438a-9ba1-08e63db50b47" providerId="ADAL" clId="{A54E1191-8682-4B9C-9786-64F04E6CBB7A}" dt="2024-04-09T05:51:12.629" v="137"/>
        <pc:sldMkLst>
          <pc:docMk/>
          <pc:sldMk cId="1427618944" sldId="553"/>
        </pc:sldMkLst>
      </pc:sldChg>
      <pc:sldChg chg="delSp mod delAnim">
        <pc:chgData name="Zhao Jin" userId="cd05a825-544c-438a-9ba1-08e63db50b47" providerId="ADAL" clId="{A54E1191-8682-4B9C-9786-64F04E6CBB7A}" dt="2024-04-16T01:49:19.990" v="1174" actId="478"/>
        <pc:sldMkLst>
          <pc:docMk/>
          <pc:sldMk cId="487843573" sldId="558"/>
        </pc:sldMkLst>
      </pc:sldChg>
      <pc:sldChg chg="addSp delSp modSp mod">
        <pc:chgData name="Zhao Jin" userId="cd05a825-544c-438a-9ba1-08e63db50b47" providerId="ADAL" clId="{A54E1191-8682-4B9C-9786-64F04E6CBB7A}" dt="2024-04-09T05:49:37.703" v="133"/>
        <pc:sldMkLst>
          <pc:docMk/>
          <pc:sldMk cId="572740426" sldId="566"/>
        </pc:sldMkLst>
      </pc:sldChg>
      <pc:sldChg chg="addSp delSp modSp mod">
        <pc:chgData name="Zhao Jin" userId="cd05a825-544c-438a-9ba1-08e63db50b47" providerId="ADAL" clId="{A54E1191-8682-4B9C-9786-64F04E6CBB7A}" dt="2024-04-16T01:45:30.470" v="1164"/>
        <pc:sldMkLst>
          <pc:docMk/>
          <pc:sldMk cId="4240540711" sldId="569"/>
        </pc:sldMkLst>
      </pc:sldChg>
      <pc:sldChg chg="modSp mod ord">
        <pc:chgData name="Zhao Jin" userId="cd05a825-544c-438a-9ba1-08e63db50b47" providerId="ADAL" clId="{A54E1191-8682-4B9C-9786-64F04E6CBB7A}" dt="2024-04-09T05:43:17.085" v="65" actId="20577"/>
        <pc:sldMkLst>
          <pc:docMk/>
          <pc:sldMk cId="531081965" sldId="582"/>
        </pc:sldMkLst>
      </pc:sldChg>
      <pc:sldChg chg="addSp delSp modSp mod">
        <pc:chgData name="Zhao Jin" userId="cd05a825-544c-438a-9ba1-08e63db50b47" providerId="ADAL" clId="{A54E1191-8682-4B9C-9786-64F04E6CBB7A}" dt="2024-04-09T05:45:53.410" v="110"/>
        <pc:sldMkLst>
          <pc:docMk/>
          <pc:sldMk cId="4156536479" sldId="590"/>
        </pc:sldMkLst>
      </pc:sldChg>
      <pc:sldChg chg="delSp modAnim">
        <pc:chgData name="Zhao Jin" userId="cd05a825-544c-438a-9ba1-08e63db50b47" providerId="ADAL" clId="{A54E1191-8682-4B9C-9786-64F04E6CBB7A}" dt="2024-04-16T01:44:38.982" v="1111" actId="478"/>
        <pc:sldMkLst>
          <pc:docMk/>
          <pc:sldMk cId="4221416773" sldId="617"/>
        </pc:sldMkLst>
      </pc:sldChg>
      <pc:sldChg chg="addSp delSp modSp mod delAnim">
        <pc:chgData name="Zhao Jin" userId="cd05a825-544c-438a-9ba1-08e63db50b47" providerId="ADAL" clId="{A54E1191-8682-4B9C-9786-64F04E6CBB7A}" dt="2024-04-09T01:24:55.276" v="37"/>
        <pc:sldMkLst>
          <pc:docMk/>
          <pc:sldMk cId="2639028748" sldId="649"/>
        </pc:sldMkLst>
      </pc:sldChg>
      <pc:sldChg chg="del">
        <pc:chgData name="Zhao Jin" userId="cd05a825-544c-438a-9ba1-08e63db50b47" providerId="ADAL" clId="{A54E1191-8682-4B9C-9786-64F04E6CBB7A}" dt="2024-04-09T01:24:58.796" v="38" actId="47"/>
        <pc:sldMkLst>
          <pc:docMk/>
          <pc:sldMk cId="938554933" sldId="650"/>
        </pc:sldMkLst>
      </pc:sldChg>
      <pc:sldChg chg="modSp mod">
        <pc:chgData name="Zhao Jin" userId="cd05a825-544c-438a-9ba1-08e63db50b47" providerId="ADAL" clId="{A54E1191-8682-4B9C-9786-64F04E6CBB7A}" dt="2024-04-16T01:46:02.775" v="1166" actId="20577"/>
        <pc:sldMkLst>
          <pc:docMk/>
          <pc:sldMk cId="537629386" sldId="654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285181288" sldId="655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2183659375" sldId="657"/>
        </pc:sldMkLst>
      </pc:sldChg>
      <pc:sldChg chg="modSp mod">
        <pc:chgData name="Zhao Jin" userId="cd05a825-544c-438a-9ba1-08e63db50b47" providerId="ADAL" clId="{A54E1191-8682-4B9C-9786-64F04E6CBB7A}" dt="2024-04-09T05:40:19.547" v="42"/>
        <pc:sldMkLst>
          <pc:docMk/>
          <pc:sldMk cId="2504199287" sldId="660"/>
        </pc:sldMkLst>
      </pc:sldChg>
      <pc:sldChg chg="addSp delSp modSp add del mod delAnim modAnim">
        <pc:chgData name="Zhao Jin" userId="cd05a825-544c-438a-9ba1-08e63db50b47" providerId="ADAL" clId="{A54E1191-8682-4B9C-9786-64F04E6CBB7A}" dt="2024-04-09T05:58:21.199" v="723" actId="47"/>
        <pc:sldMkLst>
          <pc:docMk/>
          <pc:sldMk cId="2898039415" sldId="666"/>
        </pc:sldMkLst>
      </pc:sldChg>
      <pc:sldChg chg="add del">
        <pc:chgData name="Zhao Jin" userId="cd05a825-544c-438a-9ba1-08e63db50b47" providerId="ADAL" clId="{A54E1191-8682-4B9C-9786-64F04E6CBB7A}" dt="2024-04-09T01:25:03.010" v="39" actId="47"/>
        <pc:sldMkLst>
          <pc:docMk/>
          <pc:sldMk cId="1817288254" sldId="667"/>
        </pc:sldMkLst>
      </pc:sldChg>
      <pc:sldChg chg="add del">
        <pc:chgData name="Zhao Jin" userId="cd05a825-544c-438a-9ba1-08e63db50b47" providerId="ADAL" clId="{A54E1191-8682-4B9C-9786-64F04E6CBB7A}" dt="2024-04-09T01:25:06.021" v="40" actId="47"/>
        <pc:sldMkLst>
          <pc:docMk/>
          <pc:sldMk cId="3569693903" sldId="668"/>
        </pc:sldMkLst>
      </pc:sldChg>
      <pc:sldChg chg="add del">
        <pc:chgData name="Zhao Jin" userId="cd05a825-544c-438a-9ba1-08e63db50b47" providerId="ADAL" clId="{A54E1191-8682-4B9C-9786-64F04E6CBB7A}" dt="2024-04-16T00:47:31.715" v="760" actId="47"/>
        <pc:sldMkLst>
          <pc:docMk/>
          <pc:sldMk cId="383394793" sldId="680"/>
        </pc:sldMkLst>
      </pc:sldChg>
      <pc:sldChg chg="modSp mod">
        <pc:chgData name="Zhao Jin" userId="cd05a825-544c-438a-9ba1-08e63db50b47" providerId="ADAL" clId="{A54E1191-8682-4B9C-9786-64F04E6CBB7A}" dt="2024-04-16T01:44:28.138" v="1110" actId="6549"/>
        <pc:sldMkLst>
          <pc:docMk/>
          <pc:sldMk cId="836088252" sldId="681"/>
        </pc:sldMkLst>
      </pc:sldChg>
      <pc:sldChg chg="modSp mod">
        <pc:chgData name="Zhao Jin" userId="cd05a825-544c-438a-9ba1-08e63db50b47" providerId="ADAL" clId="{A54E1191-8682-4B9C-9786-64F04E6CBB7A}" dt="2024-04-09T05:53:33.915" v="266" actId="20577"/>
        <pc:sldMkLst>
          <pc:docMk/>
          <pc:sldMk cId="3478033655" sldId="684"/>
        </pc:sldMkLst>
      </pc:sldChg>
      <pc:sldChg chg="modSp mod">
        <pc:chgData name="Zhao Jin" userId="cd05a825-544c-438a-9ba1-08e63db50b47" providerId="ADAL" clId="{A54E1191-8682-4B9C-9786-64F04E6CBB7A}" dt="2024-04-09T05:53:21.793" v="265" actId="20577"/>
        <pc:sldMkLst>
          <pc:docMk/>
          <pc:sldMk cId="4253826507" sldId="685"/>
        </pc:sldMkLst>
      </pc:sldChg>
      <pc:sldChg chg="modSp mod">
        <pc:chgData name="Zhao Jin" userId="cd05a825-544c-438a-9ba1-08e63db50b47" providerId="ADAL" clId="{A54E1191-8682-4B9C-9786-64F04E6CBB7A}" dt="2024-04-09T05:58:04.754" v="722" actId="403"/>
        <pc:sldMkLst>
          <pc:docMk/>
          <pc:sldMk cId="3249661942" sldId="686"/>
        </pc:sldMkLst>
      </pc:sldChg>
      <pc:sldChg chg="modSp add del mod">
        <pc:chgData name="Zhao Jin" userId="cd05a825-544c-438a-9ba1-08e63db50b47" providerId="ADAL" clId="{A54E1191-8682-4B9C-9786-64F04E6CBB7A}" dt="2024-04-09T06:00:10.975" v="731" actId="6549"/>
        <pc:sldMkLst>
          <pc:docMk/>
          <pc:sldMk cId="2604505018" sldId="688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942749068" sldId="689"/>
        </pc:sldMkLst>
      </pc:sldChg>
      <pc:sldChg chg="addSp delSp modSp add mod ord delAnim">
        <pc:chgData name="Zhao Jin" userId="cd05a825-544c-438a-9ba1-08e63db50b47" providerId="ADAL" clId="{A54E1191-8682-4B9C-9786-64F04E6CBB7A}" dt="2024-04-09T05:44:02.165" v="105" actId="1076"/>
        <pc:sldMkLst>
          <pc:docMk/>
          <pc:sldMk cId="2002112004" sldId="689"/>
        </pc:sldMkLst>
      </pc:sldChg>
      <pc:sldChg chg="addSp delSp modSp add mod">
        <pc:chgData name="Zhao Jin" userId="cd05a825-544c-438a-9ba1-08e63db50b47" providerId="ADAL" clId="{A54E1191-8682-4B9C-9786-64F04E6CBB7A}" dt="2024-04-09T05:46:11.808" v="113"/>
        <pc:sldMkLst>
          <pc:docMk/>
          <pc:sldMk cId="3429125069" sldId="690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3784316424" sldId="690"/>
        </pc:sldMkLst>
      </pc:sldChg>
      <pc:sldChg chg="addSp delSp modSp add mod">
        <pc:chgData name="Zhao Jin" userId="cd05a825-544c-438a-9ba1-08e63db50b47" providerId="ADAL" clId="{A54E1191-8682-4B9C-9786-64F04E6CBB7A}" dt="2024-04-09T05:46:22.510" v="116"/>
        <pc:sldMkLst>
          <pc:docMk/>
          <pc:sldMk cId="1108117816" sldId="691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546408803" sldId="691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733257419" sldId="692"/>
        </pc:sldMkLst>
      </pc:sldChg>
      <pc:sldChg chg="addSp delSp modSp add mod ord">
        <pc:chgData name="Zhao Jin" userId="cd05a825-544c-438a-9ba1-08e63db50b47" providerId="ADAL" clId="{A54E1191-8682-4B9C-9786-64F04E6CBB7A}" dt="2024-04-16T01:45:26.724" v="1163" actId="20577"/>
        <pc:sldMkLst>
          <pc:docMk/>
          <pc:sldMk cId="2308806921" sldId="692"/>
        </pc:sldMkLst>
      </pc:sldChg>
      <pc:sldChg chg="add del">
        <pc:chgData name="Zhao Jin" userId="cd05a825-544c-438a-9ba1-08e63db50b47" providerId="ADAL" clId="{A54E1191-8682-4B9C-9786-64F04E6CBB7A}" dt="2024-04-09T05:46:45.020" v="118"/>
        <pc:sldMkLst>
          <pc:docMk/>
          <pc:sldMk cId="4293219882" sldId="692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1302906930" sldId="693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529358301" sldId="694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3282670929" sldId="694"/>
        </pc:sldMkLst>
      </pc:sldChg>
      <pc:sldChg chg="modSp add">
        <pc:chgData name="Zhao Jin" userId="cd05a825-544c-438a-9ba1-08e63db50b47" providerId="ADAL" clId="{A54E1191-8682-4B9C-9786-64F04E6CBB7A}" dt="2024-04-09T05:59:17.800" v="725"/>
        <pc:sldMkLst>
          <pc:docMk/>
          <pc:sldMk cId="2115053964" sldId="695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3321461696" sldId="695"/>
        </pc:sldMkLst>
      </pc:sldChg>
      <pc:sldChg chg="addSp delSp modSp add mod modAnim">
        <pc:chgData name="Zhao Jin" userId="cd05a825-544c-438a-9ba1-08e63db50b47" providerId="ADAL" clId="{A54E1191-8682-4B9C-9786-64F04E6CBB7A}" dt="2024-04-16T01:48:17.732" v="1173" actId="207"/>
        <pc:sldMkLst>
          <pc:docMk/>
          <pc:sldMk cId="1592934519" sldId="696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201483459" sldId="696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951467674" sldId="697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004451130" sldId="698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509257497" sldId="699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4127783967" sldId="700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567472872" sldId="701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684289176" sldId="703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960362819" sldId="704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2602523392" sldId="705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1898939216" sldId="706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978391805" sldId="707"/>
        </pc:sldMkLst>
      </pc:sldChg>
      <pc:sldChg chg="del">
        <pc:chgData name="Zhao Jin" userId="cd05a825-544c-438a-9ba1-08e63db50b47" providerId="ADAL" clId="{A54E1191-8682-4B9C-9786-64F04E6CBB7A}" dt="2024-04-09T05:39:39.085" v="41" actId="47"/>
        <pc:sldMkLst>
          <pc:docMk/>
          <pc:sldMk cId="964996378" sldId="708"/>
        </pc:sldMkLst>
      </pc:sldChg>
    </pc:docChg>
  </pc:docChgLst>
  <pc:docChgLst>
    <pc:chgData name="Zhao Jin" userId="cd05a825-544c-438a-9ba1-08e63db50b47" providerId="ADAL" clId="{39F94C1A-1739-2146-9770-28C6D97CD74A}"/>
    <pc:docChg chg="undo custSel addSld delSld modSld">
      <pc:chgData name="Zhao Jin" userId="cd05a825-544c-438a-9ba1-08e63db50b47" providerId="ADAL" clId="{39F94C1A-1739-2146-9770-28C6D97CD74A}" dt="2021-01-27T04:54:28.852" v="864" actId="20577"/>
      <pc:docMkLst>
        <pc:docMk/>
      </pc:docMkLst>
      <pc:sldChg chg="modSp">
        <pc:chgData name="Zhao Jin" userId="cd05a825-544c-438a-9ba1-08e63db50b47" providerId="ADAL" clId="{39F94C1A-1739-2146-9770-28C6D97CD74A}" dt="2021-01-27T04:29:55.834" v="1" actId="20577"/>
        <pc:sldMkLst>
          <pc:docMk/>
          <pc:sldMk cId="0" sldId="256"/>
        </pc:sldMkLst>
      </pc:sldChg>
      <pc:sldChg chg="addSp delSp modSp add delAnim modAnim">
        <pc:chgData name="Zhao Jin" userId="cd05a825-544c-438a-9ba1-08e63db50b47" providerId="ADAL" clId="{39F94C1A-1739-2146-9770-28C6D97CD74A}" dt="2021-01-27T04:54:22.999" v="862" actId="20577"/>
        <pc:sldMkLst>
          <pc:docMk/>
          <pc:sldMk cId="1492339910" sldId="485"/>
        </pc:sldMkLst>
      </pc:sldChg>
      <pc:sldChg chg="addSp delSp modSp add modAnim">
        <pc:chgData name="Zhao Jin" userId="cd05a825-544c-438a-9ba1-08e63db50b47" providerId="ADAL" clId="{39F94C1A-1739-2146-9770-28C6D97CD74A}" dt="2021-01-27T04:54:02.548" v="843" actId="20577"/>
        <pc:sldMkLst>
          <pc:docMk/>
          <pc:sldMk cId="2775173622" sldId="524"/>
        </pc:sldMkLst>
      </pc:sldChg>
      <pc:sldChg chg="add del">
        <pc:chgData name="Zhao Jin" userId="cd05a825-544c-438a-9ba1-08e63db50b47" providerId="ADAL" clId="{39F94C1A-1739-2146-9770-28C6D97CD74A}" dt="2021-01-27T04:50:24.218" v="666"/>
        <pc:sldMkLst>
          <pc:docMk/>
          <pc:sldMk cId="4023450610" sldId="524"/>
        </pc:sldMkLst>
      </pc:sldChg>
      <pc:sldChg chg="del">
        <pc:chgData name="Zhao Jin" userId="cd05a825-544c-438a-9ba1-08e63db50b47" providerId="ADAL" clId="{39F94C1A-1739-2146-9770-28C6D97CD74A}" dt="2021-01-27T04:30:02.278" v="7" actId="2696"/>
        <pc:sldMkLst>
          <pc:docMk/>
          <pc:sldMk cId="3871162519" sldId="525"/>
        </pc:sldMkLst>
      </pc:sldChg>
      <pc:sldChg chg="delSp modSp add">
        <pc:chgData name="Zhao Jin" userId="cd05a825-544c-438a-9ba1-08e63db50b47" providerId="ADAL" clId="{39F94C1A-1739-2146-9770-28C6D97CD74A}" dt="2021-01-27T04:54:28.852" v="864" actId="20577"/>
        <pc:sldMkLst>
          <pc:docMk/>
          <pc:sldMk cId="4078418712" sldId="525"/>
        </pc:sldMkLst>
      </pc:sldChg>
      <pc:sldChg chg="del">
        <pc:chgData name="Zhao Jin" userId="cd05a825-544c-438a-9ba1-08e63db50b47" providerId="ADAL" clId="{39F94C1A-1739-2146-9770-28C6D97CD74A}" dt="2021-01-27T04:30:02.169" v="2" actId="2696"/>
        <pc:sldMkLst>
          <pc:docMk/>
          <pc:sldMk cId="2543678377" sldId="531"/>
        </pc:sldMkLst>
      </pc:sldChg>
      <pc:sldChg chg="del">
        <pc:chgData name="Zhao Jin" userId="cd05a825-544c-438a-9ba1-08e63db50b47" providerId="ADAL" clId="{39F94C1A-1739-2146-9770-28C6D97CD74A}" dt="2021-01-27T04:30:02.196" v="3" actId="2696"/>
        <pc:sldMkLst>
          <pc:docMk/>
          <pc:sldMk cId="2025693378" sldId="532"/>
        </pc:sldMkLst>
      </pc:sldChg>
      <pc:sldChg chg="del">
        <pc:chgData name="Zhao Jin" userId="cd05a825-544c-438a-9ba1-08e63db50b47" providerId="ADAL" clId="{39F94C1A-1739-2146-9770-28C6D97CD74A}" dt="2021-01-27T04:30:02.254" v="5" actId="2696"/>
        <pc:sldMkLst>
          <pc:docMk/>
          <pc:sldMk cId="266706937" sldId="533"/>
        </pc:sldMkLst>
      </pc:sldChg>
      <pc:sldChg chg="del">
        <pc:chgData name="Zhao Jin" userId="cd05a825-544c-438a-9ba1-08e63db50b47" providerId="ADAL" clId="{39F94C1A-1739-2146-9770-28C6D97CD74A}" dt="2021-01-27T04:30:02.230" v="4" actId="2696"/>
        <pc:sldMkLst>
          <pc:docMk/>
          <pc:sldMk cId="3198948174" sldId="535"/>
        </pc:sldMkLst>
      </pc:sldChg>
      <pc:sldChg chg="del">
        <pc:chgData name="Zhao Jin" userId="cd05a825-544c-438a-9ba1-08e63db50b47" providerId="ADAL" clId="{39F94C1A-1739-2146-9770-28C6D97CD74A}" dt="2021-01-27T04:30:02.268" v="6" actId="2696"/>
        <pc:sldMkLst>
          <pc:docMk/>
          <pc:sldMk cId="3984392134" sldId="537"/>
        </pc:sldMkLst>
      </pc:sldChg>
      <pc:sldChg chg="modSp add">
        <pc:chgData name="Zhao Jin" userId="cd05a825-544c-438a-9ba1-08e63db50b47" providerId="ADAL" clId="{39F94C1A-1739-2146-9770-28C6D97CD74A}" dt="2021-01-27T04:54:10.942" v="852" actId="20577"/>
        <pc:sldMkLst>
          <pc:docMk/>
          <pc:sldMk cId="3949125736" sldId="548"/>
        </pc:sldMkLst>
      </pc:sldChg>
      <pc:sldChg chg="modSp add">
        <pc:chgData name="Zhao Jin" userId="cd05a825-544c-438a-9ba1-08e63db50b47" providerId="ADAL" clId="{39F94C1A-1739-2146-9770-28C6D97CD74A}" dt="2021-01-27T04:54:14.716" v="857" actId="20577"/>
        <pc:sldMkLst>
          <pc:docMk/>
          <pc:sldMk cId="2939077141" sldId="549"/>
        </pc:sldMkLst>
      </pc:sldChg>
    </pc:docChg>
  </pc:docChgLst>
  <pc:docChgLst>
    <pc:chgData name="Zhao Jin" userId="cd05a825-544c-438a-9ba1-08e63db50b47" providerId="ADAL" clId="{FB8F02A0-9B99-4C9E-A1D1-3BF41D9621D7}"/>
    <pc:docChg chg="undo custSel addSld delSld modSld sldOrd">
      <pc:chgData name="Zhao Jin" userId="cd05a825-544c-438a-9ba1-08e63db50b47" providerId="ADAL" clId="{FB8F02A0-9B99-4C9E-A1D1-3BF41D9621D7}" dt="2021-02-08T02:21:29.074" v="2208" actId="20577"/>
      <pc:docMkLst>
        <pc:docMk/>
      </pc:docMkLst>
      <pc:sldChg chg="modSp del">
        <pc:chgData name="Zhao Jin" userId="cd05a825-544c-438a-9ba1-08e63db50b47" providerId="ADAL" clId="{FB8F02A0-9B99-4C9E-A1D1-3BF41D9621D7}" dt="2021-02-03T07:15:04.758" v="547" actId="47"/>
        <pc:sldMkLst>
          <pc:docMk/>
          <pc:sldMk cId="1492339910" sldId="485"/>
        </pc:sldMkLst>
      </pc:sldChg>
      <pc:sldChg chg="addSp modSp add del mod">
        <pc:chgData name="Zhao Jin" userId="cd05a825-544c-438a-9ba1-08e63db50b47" providerId="ADAL" clId="{FB8F02A0-9B99-4C9E-A1D1-3BF41D9621D7}" dt="2021-02-03T07:45:22.990" v="2123" actId="20577"/>
        <pc:sldMkLst>
          <pc:docMk/>
          <pc:sldMk cId="2775173622" sldId="524"/>
        </pc:sldMkLst>
      </pc:sldChg>
      <pc:sldChg chg="modSp mod">
        <pc:chgData name="Zhao Jin" userId="cd05a825-544c-438a-9ba1-08e63db50b47" providerId="ADAL" clId="{FB8F02A0-9B99-4C9E-A1D1-3BF41D9621D7}" dt="2021-02-03T09:16:16.308" v="2184" actId="20577"/>
        <pc:sldMkLst>
          <pc:docMk/>
          <pc:sldMk cId="4078418712" sldId="525"/>
        </pc:sldMkLst>
      </pc:sldChg>
      <pc:sldChg chg="modSp del">
        <pc:chgData name="Zhao Jin" userId="cd05a825-544c-438a-9ba1-08e63db50b47" providerId="ADAL" clId="{FB8F02A0-9B99-4C9E-A1D1-3BF41D9621D7}" dt="2021-02-03T07:02:36.712" v="7" actId="47"/>
        <pc:sldMkLst>
          <pc:docMk/>
          <pc:sldMk cId="3949125736" sldId="548"/>
        </pc:sldMkLst>
      </pc:sldChg>
      <pc:sldChg chg="modSp del">
        <pc:chgData name="Zhao Jin" userId="cd05a825-544c-438a-9ba1-08e63db50b47" providerId="ADAL" clId="{FB8F02A0-9B99-4C9E-A1D1-3BF41D9621D7}" dt="2021-02-03T07:02:36.889" v="8" actId="47"/>
        <pc:sldMkLst>
          <pc:docMk/>
          <pc:sldMk cId="2939077141" sldId="549"/>
        </pc:sldMkLst>
      </pc:sldChg>
      <pc:sldChg chg="add del">
        <pc:chgData name="Zhao Jin" userId="cd05a825-544c-438a-9ba1-08e63db50b47" providerId="ADAL" clId="{FB8F02A0-9B99-4C9E-A1D1-3BF41D9621D7}" dt="2021-02-03T07:07:45.930" v="221" actId="47"/>
        <pc:sldMkLst>
          <pc:docMk/>
          <pc:sldMk cId="1352675019" sldId="551"/>
        </pc:sldMkLst>
      </pc:sldChg>
      <pc:sldChg chg="addSp delSp modSp add mod">
        <pc:chgData name="Zhao Jin" userId="cd05a825-544c-438a-9ba1-08e63db50b47" providerId="ADAL" clId="{FB8F02A0-9B99-4C9E-A1D1-3BF41D9621D7}" dt="2021-02-03T07:41:34.595" v="1864" actId="20578"/>
        <pc:sldMkLst>
          <pc:docMk/>
          <pc:sldMk cId="2882118053" sldId="552"/>
        </pc:sldMkLst>
      </pc:sldChg>
      <pc:sldChg chg="modSp add mod">
        <pc:chgData name="Zhao Jin" userId="cd05a825-544c-438a-9ba1-08e63db50b47" providerId="ADAL" clId="{FB8F02A0-9B99-4C9E-A1D1-3BF41D9621D7}" dt="2021-02-03T07:20:30.275" v="935"/>
        <pc:sldMkLst>
          <pc:docMk/>
          <pc:sldMk cId="2082920116" sldId="553"/>
        </pc:sldMkLst>
      </pc:sldChg>
      <pc:sldChg chg="addSp delSp modSp add mod modAnim">
        <pc:chgData name="Zhao Jin" userId="cd05a825-544c-438a-9ba1-08e63db50b47" providerId="ADAL" clId="{FB8F02A0-9B99-4C9E-A1D1-3BF41D9621D7}" dt="2021-02-03T07:42:15.454" v="1867" actId="20577"/>
        <pc:sldMkLst>
          <pc:docMk/>
          <pc:sldMk cId="1659983766" sldId="554"/>
        </pc:sldMkLst>
      </pc:sldChg>
      <pc:sldChg chg="addSp delSp modSp add del mod">
        <pc:chgData name="Zhao Jin" userId="cd05a825-544c-438a-9ba1-08e63db50b47" providerId="ADAL" clId="{FB8F02A0-9B99-4C9E-A1D1-3BF41D9621D7}" dt="2021-02-03T07:07:06.993" v="219" actId="47"/>
        <pc:sldMkLst>
          <pc:docMk/>
          <pc:sldMk cId="1268238251" sldId="555"/>
        </pc:sldMkLst>
      </pc:sldChg>
      <pc:sldChg chg="modSp add del mod">
        <pc:chgData name="Zhao Jin" userId="cd05a825-544c-438a-9ba1-08e63db50b47" providerId="ADAL" clId="{FB8F02A0-9B99-4C9E-A1D1-3BF41D9621D7}" dt="2021-02-03T07:42:30.854" v="1869" actId="47"/>
        <pc:sldMkLst>
          <pc:docMk/>
          <pc:sldMk cId="788021743" sldId="557"/>
        </pc:sldMkLst>
      </pc:sldChg>
      <pc:sldChg chg="delSp modSp add mod">
        <pc:chgData name="Zhao Jin" userId="cd05a825-544c-438a-9ba1-08e63db50b47" providerId="ADAL" clId="{FB8F02A0-9B99-4C9E-A1D1-3BF41D9621D7}" dt="2021-02-08T02:19:37.781" v="2198" actId="478"/>
        <pc:sldMkLst>
          <pc:docMk/>
          <pc:sldMk cId="686532275" sldId="558"/>
        </pc:sldMkLst>
      </pc:sldChg>
      <pc:sldChg chg="delSp modSp add del mod delAnim">
        <pc:chgData name="Zhao Jin" userId="cd05a825-544c-438a-9ba1-08e63db50b47" providerId="ADAL" clId="{FB8F02A0-9B99-4C9E-A1D1-3BF41D9621D7}" dt="2021-02-03T07:30:13.895" v="1095" actId="47"/>
        <pc:sldMkLst>
          <pc:docMk/>
          <pc:sldMk cId="182578491" sldId="559"/>
        </pc:sldMkLst>
      </pc:sldChg>
      <pc:sldChg chg="modSp add mod">
        <pc:chgData name="Zhao Jin" userId="cd05a825-544c-438a-9ba1-08e63db50b47" providerId="ADAL" clId="{FB8F02A0-9B99-4C9E-A1D1-3BF41D9621D7}" dt="2021-02-03T07:20:33.509" v="937"/>
        <pc:sldMkLst>
          <pc:docMk/>
          <pc:sldMk cId="1986771488" sldId="561"/>
        </pc:sldMkLst>
      </pc:sldChg>
      <pc:sldChg chg="addSp delSp modSp add del mod delAnim modAnim">
        <pc:chgData name="Zhao Jin" userId="cd05a825-544c-438a-9ba1-08e63db50b47" providerId="ADAL" clId="{FB8F02A0-9B99-4C9E-A1D1-3BF41D9621D7}" dt="2021-02-03T07:41:57.313" v="1865" actId="47"/>
        <pc:sldMkLst>
          <pc:docMk/>
          <pc:sldMk cId="92291925" sldId="563"/>
        </pc:sldMkLst>
      </pc:sldChg>
      <pc:sldChg chg="addSp modSp add mod modAnim">
        <pc:chgData name="Zhao Jin" userId="cd05a825-544c-438a-9ba1-08e63db50b47" providerId="ADAL" clId="{FB8F02A0-9B99-4C9E-A1D1-3BF41D9621D7}" dt="2021-02-03T07:20:31.915" v="936"/>
        <pc:sldMkLst>
          <pc:docMk/>
          <pc:sldMk cId="1276365520" sldId="564"/>
        </pc:sldMkLst>
      </pc:sldChg>
      <pc:sldChg chg="delSp modSp add mod">
        <pc:chgData name="Zhao Jin" userId="cd05a825-544c-438a-9ba1-08e63db50b47" providerId="ADAL" clId="{FB8F02A0-9B99-4C9E-A1D1-3BF41D9621D7}" dt="2021-02-03T07:20:28.829" v="934"/>
        <pc:sldMkLst>
          <pc:docMk/>
          <pc:sldMk cId="827193018" sldId="565"/>
        </pc:sldMkLst>
      </pc:sldChg>
      <pc:sldChg chg="modSp add mod">
        <pc:chgData name="Zhao Jin" userId="cd05a825-544c-438a-9ba1-08e63db50b47" providerId="ADAL" clId="{FB8F02A0-9B99-4C9E-A1D1-3BF41D9621D7}" dt="2021-02-08T02:21:29.074" v="2208" actId="20577"/>
        <pc:sldMkLst>
          <pc:docMk/>
          <pc:sldMk cId="3959984611" sldId="566"/>
        </pc:sldMkLst>
      </pc:sldChg>
      <pc:sldChg chg="add del">
        <pc:chgData name="Zhao Jin" userId="cd05a825-544c-438a-9ba1-08e63db50b47" providerId="ADAL" clId="{FB8F02A0-9B99-4C9E-A1D1-3BF41D9621D7}" dt="2021-02-03T07:34:00.322" v="1372" actId="47"/>
        <pc:sldMkLst>
          <pc:docMk/>
          <pc:sldMk cId="243231529" sldId="567"/>
        </pc:sldMkLst>
      </pc:sldChg>
      <pc:sldChg chg="modSp add del mod">
        <pc:chgData name="Zhao Jin" userId="cd05a825-544c-438a-9ba1-08e63db50b47" providerId="ADAL" clId="{FB8F02A0-9B99-4C9E-A1D1-3BF41D9621D7}" dt="2021-02-03T07:30:57.488" v="1096" actId="47"/>
        <pc:sldMkLst>
          <pc:docMk/>
          <pc:sldMk cId="3003604107" sldId="567"/>
        </pc:sldMkLst>
      </pc:sldChg>
      <pc:sldChg chg="addSp delSp modSp add mod ord">
        <pc:chgData name="Zhao Jin" userId="cd05a825-544c-438a-9ba1-08e63db50b47" providerId="ADAL" clId="{FB8F02A0-9B99-4C9E-A1D1-3BF41D9621D7}" dt="2021-02-03T07:45:20.173" v="2121" actId="20577"/>
        <pc:sldMkLst>
          <pc:docMk/>
          <pc:sldMk cId="2879329457" sldId="568"/>
        </pc:sldMkLst>
      </pc:sldChg>
      <pc:sldChg chg="modSp add mod">
        <pc:chgData name="Zhao Jin" userId="cd05a825-544c-438a-9ba1-08e63db50b47" providerId="ADAL" clId="{FB8F02A0-9B99-4C9E-A1D1-3BF41D9621D7}" dt="2021-02-03T07:42:36.973" v="1870"/>
        <pc:sldMkLst>
          <pc:docMk/>
          <pc:sldMk cId="4240540711" sldId="56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GB">
                <a:latin typeface="+mn-lt"/>
              </a:rPr>
              <a:t>CS1010 Programming Methodology</a:t>
            </a:r>
          </a:p>
        </p:txBody>
      </p:sp>
      <p:sp>
        <p:nvSpPr>
          <p:cNvPr id="6246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1614" y="0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46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246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A8128D1A-2CBE-4D8D-BBD3-EF7640D031A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130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167" y="4414043"/>
            <a:ext cx="5138067" cy="418508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04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04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1614" y="8831059"/>
            <a:ext cx="3038786" cy="465341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899" tIns="47949" rIns="95899" bIns="47949" numCol="1" anchor="b" anchorCtr="0" compatLnSpc="1">
            <a:prstTxWarp prst="textNoShape">
              <a:avLst/>
            </a:prstTxWarp>
          </a:bodyPr>
          <a:lstStyle>
            <a:lvl1pPr algn="r" defTabSz="959358" eaLnBrk="0" hangingPunct="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fld id="{82D49F41-42BD-4A7F-84D4-B4F7E48B4FC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71614" y="0"/>
            <a:ext cx="3037117" cy="465341"/>
          </a:xfrm>
          <a:prstGeom prst="rect">
            <a:avLst/>
          </a:prstGeom>
        </p:spPr>
        <p:txBody>
          <a:bodyPr vert="horz" lIns="92098" tIns="46049" rIns="92098" bIns="46049" rtlCol="0"/>
          <a:lstStyle>
            <a:lvl1pPr algn="r">
              <a:defRPr sz="1200"/>
            </a:lvl1pPr>
          </a:lstStyle>
          <a:p>
            <a:pPr>
              <a:defRPr/>
            </a:pPr>
            <a:fld id="{0AF3AFD6-2BC0-4B1C-A3C8-8C3FEB1DB624}" type="datetimeFigureOut">
              <a:rPr lang="en-US"/>
              <a:pPr>
                <a:defRPr/>
              </a:pPr>
              <a:t>4/15/2025</a:t>
            </a:fld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117" cy="46534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/>
              <a:t>CS1010 Programming  Methodology</a:t>
            </a:r>
          </a:p>
        </p:txBody>
      </p:sp>
    </p:spTree>
    <p:extLst>
      <p:ext uri="{BB962C8B-B14F-4D97-AF65-F5344CB8AC3E}">
        <p14:creationId xmlns:p14="http://schemas.microsoft.com/office/powerpoint/2010/main" val="183809687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349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44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94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55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782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12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848D3-035C-7372-9A26-1B6FFEC28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97D5302F-9A71-99E6-99DD-A531D04D2E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6C28B23-493E-845A-8DDF-335931EC87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CD22297-5943-FC10-554A-C33173AAEC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06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A59B-5265-7D47-A946-1D4AF501B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CC063AC8-8F26-D339-48A3-EE535CC0B4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E3AB18FA-AF93-21AE-FA90-F28CAB0B9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5D01D37F-51FC-371B-60BD-83F389A563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4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48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20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643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625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12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54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1650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798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55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22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86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89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21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6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60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689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03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21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89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159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129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178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66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676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1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223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725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30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194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86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2122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13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980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06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86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82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952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96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4286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813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00FC0-783B-55F1-BD34-780C31790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FB2BCBBB-EB96-1DEC-9028-13D5DC19DE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3F2E59C2-4814-712D-BFEE-E5BA335C1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FD10D146-BE11-6B5D-DCBC-8AB2F0DC3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0758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6770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60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2BF12-0B0C-D678-C344-392110EB0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756CD77D-5909-3055-4D8D-BA211AAA448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008D9473-F109-DD23-3DBE-293834FE7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B1F8F992-20E4-EA93-4D31-DCC983A5B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68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933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ln w="9525"/>
        </p:spPr>
        <p:txBody>
          <a:bodyPr/>
          <a:lstStyle/>
          <a:p>
            <a:pPr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27401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22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91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23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668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786" cy="465341"/>
          </a:xfrm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CS1010 Programming Methodology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82688" y="696913"/>
            <a:ext cx="4648200" cy="34861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91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[35cce793-99a6-4f28-9e1a-625ba96e3db4]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 b="0"/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/>
              <a:t>© NUS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8" r:id="rId1"/>
    <p:sldLayoutId id="2147485089" r:id="rId2"/>
    <p:sldLayoutId id="2147485090" r:id="rId3"/>
    <p:sldLayoutId id="2147485091" r:id="rId4"/>
    <p:sldLayoutId id="2147485092" r:id="rId5"/>
    <p:sldLayoutId id="2147485093" r:id="rId6"/>
    <p:sldLayoutId id="2147485094" r:id="rId7"/>
    <p:sldLayoutId id="2147485095" r:id="rId8"/>
    <p:sldLayoutId id="2147485096" r:id="rId9"/>
    <p:sldLayoutId id="2147485097" r:id="rId10"/>
    <p:sldLayoutId id="2147485098" r:id="rId11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913" y="4696884"/>
            <a:ext cx="2445774" cy="1263650"/>
          </a:xfrm>
          <a:prstGeom prst="rect">
            <a:avLst/>
          </a:prstGeom>
        </p:spPr>
      </p:pic>
      <p:sp>
        <p:nvSpPr>
          <p:cNvPr id="11" name="[TextBox 7]"/>
          <p:cNvSpPr txBox="1"/>
          <p:nvPr/>
        </p:nvSpPr>
        <p:spPr>
          <a:xfrm>
            <a:off x="1058333" y="3462867"/>
            <a:ext cx="7128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latin typeface="Calibri" panose="020F0502020204030204" pitchFamily="34" charset="0"/>
              </a:rPr>
              <a:t>The Mega Recap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100" y="1235395"/>
            <a:ext cx="7543800" cy="11131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6600" kern="1200" spc="-50" baseline="0">
                <a:solidFill>
                  <a:srgbClr val="003399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38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/>
              </a:rPr>
              <a:t>CS1010: </a:t>
            </a:r>
            <a:r>
              <a:rPr lang="en-US" sz="3600" spc="-38" dirty="0">
                <a:latin typeface="Arial"/>
              </a:rPr>
              <a:t>Programming Methodology</a:t>
            </a:r>
            <a:endParaRPr kumimoji="0" lang="en-SG" sz="7200" b="0" i="0" u="none" strike="noStrike" kern="1200" cap="none" spc="-5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pic>
        <p:nvPicPr>
          <p:cNvPr id="2" name="Picture 1" descr="Qr code&#10;&#10;Description automatically generated">
            <a:extLst>
              <a:ext uri="{FF2B5EF4-FFF2-40B4-BE49-F238E27FC236}">
                <a16:creationId xmlns:a16="http://schemas.microsoft.com/office/drawing/2014/main" id="{7B1F5E46-7CDF-E203-727A-42A85A083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946796"/>
            <a:ext cx="1447800" cy="144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DA2E9-49FF-92B1-CCCA-22BF03AA4E8B}"/>
              </a:ext>
            </a:extLst>
          </p:cNvPr>
          <p:cNvSpPr txBox="1"/>
          <p:nvPr/>
        </p:nvSpPr>
        <p:spPr>
          <a:xfrm>
            <a:off x="6430765" y="5917365"/>
            <a:ext cx="26430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000" dirty="0"/>
              <a:t>Live Q&amp;A </a:t>
            </a:r>
          </a:p>
          <a:p>
            <a:r>
              <a:rPr lang="en-SG" sz="2000" dirty="0"/>
              <a:t>https://pollev.com/jin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Basic Data Types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9548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800" dirty="0"/>
              <a:t>For storing single values</a:t>
            </a:r>
          </a:p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sz="2800" dirty="0"/>
              <a:t> </a:t>
            </a:r>
            <a:endParaRPr lang="en-US" sz="12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800" dirty="0"/>
              <a:t>Examples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long</a:t>
            </a:r>
            <a:r>
              <a:rPr lang="en-US" sz="2400" dirty="0"/>
              <a:t>: 4/8 bytes, signed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char</a:t>
            </a:r>
            <a:r>
              <a:rPr lang="en-US" sz="2400" dirty="0"/>
              <a:t>: 1 byte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double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8 bytes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bool</a:t>
            </a:r>
            <a:r>
              <a:rPr lang="en-US" sz="2400" dirty="0"/>
              <a:t>: 1 byte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size_t</a:t>
            </a:r>
            <a:r>
              <a:rPr lang="en-US" sz="2400" dirty="0"/>
              <a:t>: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4/8 bytes, unsigned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anose="05000000000000000000" pitchFamily="2" charset="2"/>
              <a:buChar char="n"/>
            </a:pPr>
            <a:endParaRPr lang="en-US" sz="24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B2841C-98F6-4CDD-8216-025DAE9D9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78298-DAAA-F524-5561-9A5467697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213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Array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E822A0D5-9D76-43F4-AB94-614D7B22B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5289550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For storing multiple values of the same type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30920-C994-477D-BF38-FB31A7971AB0}"/>
              </a:ext>
            </a:extLst>
          </p:cNvPr>
          <p:cNvSpPr txBox="1"/>
          <p:nvPr/>
        </p:nvSpPr>
        <p:spPr>
          <a:xfrm>
            <a:off x="1273893" y="2031156"/>
            <a:ext cx="6949994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days(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month){</a:t>
            </a:r>
          </a:p>
          <a:p>
            <a:pPr>
              <a:tabLst>
                <a:tab pos="293688" algn="l"/>
                <a:tab pos="620713" algn="l"/>
              </a:tabLst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days_in_month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28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pPr>
              <a:tabLst>
                <a:tab pos="293688" algn="l"/>
                <a:tab pos="620713" algn="l"/>
              </a:tabLst>
            </a:pP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(month ==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days_since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&lt;= month - 2;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days_since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2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days_in_month</a:t>
            </a:r>
            <a:r>
              <a:rPr lang="en-US" sz="2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0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tabLst>
                <a:tab pos="293688" algn="l"/>
                <a:tab pos="620713" algn="l"/>
              </a:tabLst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612F80-F399-47C0-9F5C-4D60AC2C8B4A}"/>
              </a:ext>
            </a:extLst>
          </p:cNvPr>
          <p:cNvSpPr txBox="1"/>
          <p:nvPr/>
        </p:nvSpPr>
        <p:spPr>
          <a:xfrm>
            <a:off x="6339328" y="1844613"/>
            <a:ext cx="2212731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altLang="zh-CN" dirty="0"/>
              <a:t>Declaring and </a:t>
            </a:r>
            <a:r>
              <a:rPr lang="en-SG" altLang="zh-CN" dirty="0">
                <a:solidFill>
                  <a:srgbClr val="FF0000"/>
                </a:solidFill>
              </a:rPr>
              <a:t>initializing</a:t>
            </a:r>
            <a:r>
              <a:rPr lang="en-SG" altLang="zh-CN" dirty="0"/>
              <a:t> an array.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84D0C-7905-4424-BBC9-B23C55F335D2}"/>
              </a:ext>
            </a:extLst>
          </p:cNvPr>
          <p:cNvSpPr txBox="1"/>
          <p:nvPr/>
        </p:nvSpPr>
        <p:spPr>
          <a:xfrm>
            <a:off x="6999267" y="4617882"/>
            <a:ext cx="1911138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dirty="0"/>
              <a:t>Iterating through the array.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D97830-2E47-8CEF-3BDA-1676B9BFE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995F30-5162-A9BC-F3A8-B96334E11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932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String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/>
              <a:t>A </a:t>
            </a:r>
            <a:r>
              <a:rPr lang="en-US" sz="2800">
                <a:solidFill>
                  <a:srgbClr val="0000FF"/>
                </a:solidFill>
              </a:rPr>
              <a:t>char </a:t>
            </a:r>
            <a:r>
              <a:rPr lang="en-US" sz="2800"/>
              <a:t>array terminated by a null character </a:t>
            </a:r>
            <a:r>
              <a:rPr lang="en-US" sz="2800">
                <a:solidFill>
                  <a:srgbClr val="006600"/>
                </a:solidFill>
              </a:rPr>
              <a:t>'\0'</a:t>
            </a:r>
            <a:r>
              <a:rPr lang="en-US" sz="2800"/>
              <a:t> (which has the numeric value </a:t>
            </a:r>
            <a:r>
              <a:rPr lang="en-US" sz="2800">
                <a:solidFill>
                  <a:srgbClr val="C00000"/>
                </a:solidFill>
              </a:rPr>
              <a:t>0</a:t>
            </a:r>
            <a:r>
              <a:rPr lang="en-US" sz="2800"/>
              <a:t>)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E05674-68A2-0D4E-8B47-F7A2C6A6B76F}"/>
              </a:ext>
            </a:extLst>
          </p:cNvPr>
          <p:cNvSpPr txBox="1"/>
          <p:nvPr/>
        </p:nvSpPr>
        <p:spPr>
          <a:xfrm>
            <a:off x="1016303" y="2212643"/>
            <a:ext cx="767049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hello1[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'!'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'\0'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2B3CB-3A18-4904-B92B-10421E2CF44A}"/>
              </a:ext>
            </a:extLst>
          </p:cNvPr>
          <p:cNvSpPr txBox="1"/>
          <p:nvPr/>
        </p:nvSpPr>
        <p:spPr>
          <a:xfrm>
            <a:off x="1026578" y="2817106"/>
            <a:ext cx="718247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hello1[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'!'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8EA1C5-C26B-4C75-8BA5-D5CB66F74A0E}"/>
              </a:ext>
            </a:extLst>
          </p:cNvPr>
          <p:cNvSpPr txBox="1"/>
          <p:nvPr/>
        </p:nvSpPr>
        <p:spPr>
          <a:xfrm>
            <a:off x="5500099" y="3411300"/>
            <a:ext cx="2708953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These two are the same!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C19333-5980-4F3B-A9D6-4C44C6ADB80A}"/>
              </a:ext>
            </a:extLst>
          </p:cNvPr>
          <p:cNvSpPr txBox="1"/>
          <p:nvPr/>
        </p:nvSpPr>
        <p:spPr>
          <a:xfrm>
            <a:off x="1039439" y="4005494"/>
            <a:ext cx="718247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hello1[</a:t>
            </a:r>
            <a:r>
              <a:rPr lang="en-US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{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'o'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'!'</a:t>
            </a:r>
            <a:r>
              <a: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4F959-C463-4D51-9AA3-643FAC81E97E}"/>
              </a:ext>
            </a:extLst>
          </p:cNvPr>
          <p:cNvSpPr txBox="1"/>
          <p:nvPr/>
        </p:nvSpPr>
        <p:spPr>
          <a:xfrm>
            <a:off x="4068567" y="4547551"/>
            <a:ext cx="4140486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Not a string. Strange errors may occur.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8B0BCC-4DCF-4EC6-AB46-2992AF6D8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439" y="3898757"/>
            <a:ext cx="362361" cy="4900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EB6C85-479A-4BE9-8BA4-DB3AC5A607CA}"/>
              </a:ext>
            </a:extLst>
          </p:cNvPr>
          <p:cNvSpPr txBox="1"/>
          <p:nvPr/>
        </p:nvSpPr>
        <p:spPr>
          <a:xfrm>
            <a:off x="1039439" y="5084812"/>
            <a:ext cx="4326258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hello2[</a:t>
            </a:r>
            <a:r>
              <a:rPr lang="en-US" sz="20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"hello!"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hello3[] = 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"hello!"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0E7BE-8527-4532-AA43-010C42C6CD73}"/>
              </a:ext>
            </a:extLst>
          </p:cNvPr>
          <p:cNvSpPr txBox="1"/>
          <p:nvPr/>
        </p:nvSpPr>
        <p:spPr>
          <a:xfrm>
            <a:off x="5829471" y="5254089"/>
            <a:ext cx="2390694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These are ok as well!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77E7A-C2FA-4A59-A414-3C95F6BC432E}"/>
              </a:ext>
            </a:extLst>
          </p:cNvPr>
          <p:cNvSpPr txBox="1"/>
          <p:nvPr/>
        </p:nvSpPr>
        <p:spPr>
          <a:xfrm>
            <a:off x="1039439" y="6111099"/>
            <a:ext cx="2690080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hello1[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000" b="1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'v'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0E57E9-A1B5-4D6E-ABB5-128789B1CF5C}"/>
              </a:ext>
            </a:extLst>
          </p:cNvPr>
          <p:cNvSpPr txBox="1"/>
          <p:nvPr/>
        </p:nvSpPr>
        <p:spPr>
          <a:xfrm>
            <a:off x="4069443" y="6025630"/>
            <a:ext cx="2690080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Individual elements can be accessed / modified.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91FF49-C2CE-46D6-77EC-CDB669D2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A82B8-0994-3060-013B-25EF0E49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00314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Multi-dimensional Arrays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71488" y="1182172"/>
            <a:ext cx="7948612" cy="137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In general, an array can have any number of dimensions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Example of a 2-dimensional (2D) array: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9638" y="2616435"/>
            <a:ext cx="4264025" cy="13223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array with 3 rows, 5 columns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9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= a[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7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grpSp>
        <p:nvGrpSpPr>
          <p:cNvPr id="39" name="Group 69"/>
          <p:cNvGrpSpPr/>
          <p:nvPr/>
        </p:nvGrpSpPr>
        <p:grpSpPr>
          <a:xfrm>
            <a:off x="5611813" y="2616435"/>
            <a:ext cx="2413000" cy="1165225"/>
            <a:chOff x="5611813" y="2749550"/>
            <a:chExt cx="2413000" cy="1165225"/>
          </a:xfrm>
        </p:grpSpPr>
        <p:grpSp>
          <p:nvGrpSpPr>
            <p:cNvPr id="40" name="Group 56"/>
            <p:cNvGrpSpPr/>
            <p:nvPr/>
          </p:nvGrpSpPr>
          <p:grpSpPr>
            <a:xfrm>
              <a:off x="5930457" y="3057154"/>
              <a:ext cx="2078130" cy="282123"/>
              <a:chOff x="5930457" y="3057154"/>
              <a:chExt cx="2078130" cy="282123"/>
            </a:xfrm>
          </p:grpSpPr>
          <p:sp>
            <p:nvSpPr>
              <p:cNvPr id="61" name="Rectangle 6"/>
              <p:cNvSpPr>
                <a:spLocks noChangeArrowheads="1"/>
              </p:cNvSpPr>
              <p:nvPr/>
            </p:nvSpPr>
            <p:spPr bwMode="auto">
              <a:xfrm>
                <a:off x="6346083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6761709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3" name="Rectangle 8"/>
              <p:cNvSpPr>
                <a:spLocks noChangeArrowheads="1"/>
              </p:cNvSpPr>
              <p:nvPr/>
            </p:nvSpPr>
            <p:spPr bwMode="auto">
              <a:xfrm>
                <a:off x="7177335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4" name="Rectangle 9"/>
              <p:cNvSpPr>
                <a:spLocks noChangeArrowheads="1"/>
              </p:cNvSpPr>
              <p:nvPr/>
            </p:nvSpPr>
            <p:spPr bwMode="auto">
              <a:xfrm>
                <a:off x="5930457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5" name="Rectangle 10"/>
              <p:cNvSpPr>
                <a:spLocks noChangeArrowheads="1"/>
              </p:cNvSpPr>
              <p:nvPr/>
            </p:nvSpPr>
            <p:spPr bwMode="auto">
              <a:xfrm>
                <a:off x="7592961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sp>
          <p:nvSpPr>
            <p:cNvPr id="41" name="TextBox 24"/>
            <p:cNvSpPr txBox="1">
              <a:spLocks noChangeArrowheads="1"/>
            </p:cNvSpPr>
            <p:nvPr/>
          </p:nvSpPr>
          <p:spPr bwMode="auto">
            <a:xfrm>
              <a:off x="5930457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0</a:t>
              </a:r>
              <a:endParaRPr lang="en-SG" sz="1400"/>
            </a:p>
          </p:txBody>
        </p:sp>
        <p:sp>
          <p:nvSpPr>
            <p:cNvPr id="42" name="TextBox 25"/>
            <p:cNvSpPr txBox="1">
              <a:spLocks noChangeArrowheads="1"/>
            </p:cNvSpPr>
            <p:nvPr/>
          </p:nvSpPr>
          <p:spPr bwMode="auto">
            <a:xfrm>
              <a:off x="6290667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1</a:t>
              </a:r>
              <a:endParaRPr lang="en-SG" sz="1400"/>
            </a:p>
          </p:txBody>
        </p:sp>
        <p:sp>
          <p:nvSpPr>
            <p:cNvPr id="43" name="TextBox 26"/>
            <p:cNvSpPr txBox="1">
              <a:spLocks noChangeArrowheads="1"/>
            </p:cNvSpPr>
            <p:nvPr/>
          </p:nvSpPr>
          <p:spPr bwMode="auto">
            <a:xfrm>
              <a:off x="6761709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2</a:t>
              </a:r>
              <a:endParaRPr lang="en-SG" sz="1400"/>
            </a:p>
          </p:txBody>
        </p:sp>
        <p:sp>
          <p:nvSpPr>
            <p:cNvPr id="44" name="TextBox 27"/>
            <p:cNvSpPr txBox="1">
              <a:spLocks noChangeArrowheads="1"/>
            </p:cNvSpPr>
            <p:nvPr/>
          </p:nvSpPr>
          <p:spPr bwMode="auto">
            <a:xfrm>
              <a:off x="7138146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3</a:t>
              </a:r>
              <a:endParaRPr lang="en-SG" sz="1400"/>
            </a:p>
          </p:txBody>
        </p:sp>
        <p:sp>
          <p:nvSpPr>
            <p:cNvPr id="45" name="TextBox 28"/>
            <p:cNvSpPr txBox="1">
              <a:spLocks noChangeArrowheads="1"/>
            </p:cNvSpPr>
            <p:nvPr/>
          </p:nvSpPr>
          <p:spPr bwMode="auto">
            <a:xfrm>
              <a:off x="7609187" y="2749550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4</a:t>
              </a:r>
              <a:endParaRPr lang="en-SG" sz="1400"/>
            </a:p>
          </p:txBody>
        </p:sp>
        <p:sp>
          <p:nvSpPr>
            <p:cNvPr id="46" name="TextBox 29"/>
            <p:cNvSpPr txBox="1">
              <a:spLocks noChangeArrowheads="1"/>
            </p:cNvSpPr>
            <p:nvPr/>
          </p:nvSpPr>
          <p:spPr bwMode="auto">
            <a:xfrm>
              <a:off x="5611813" y="3057154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0</a:t>
              </a:r>
              <a:endParaRPr lang="en-SG" sz="1400"/>
            </a:p>
          </p:txBody>
        </p:sp>
        <p:sp>
          <p:nvSpPr>
            <p:cNvPr id="47" name="TextBox 30"/>
            <p:cNvSpPr txBox="1">
              <a:spLocks noChangeArrowheads="1"/>
            </p:cNvSpPr>
            <p:nvPr/>
          </p:nvSpPr>
          <p:spPr bwMode="auto">
            <a:xfrm>
              <a:off x="5611813" y="3325048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1</a:t>
              </a:r>
              <a:endParaRPr lang="en-SG" sz="1400"/>
            </a:p>
          </p:txBody>
        </p:sp>
        <p:sp>
          <p:nvSpPr>
            <p:cNvPr id="48" name="TextBox 31"/>
            <p:cNvSpPr txBox="1">
              <a:spLocks noChangeArrowheads="1"/>
            </p:cNvSpPr>
            <p:nvPr/>
          </p:nvSpPr>
          <p:spPr bwMode="auto">
            <a:xfrm>
              <a:off x="5611813" y="3607171"/>
              <a:ext cx="415626" cy="307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2</a:t>
              </a:r>
              <a:endParaRPr lang="en-SG" sz="1400"/>
            </a:p>
          </p:txBody>
        </p:sp>
        <p:grpSp>
          <p:nvGrpSpPr>
            <p:cNvPr id="49" name="Group 57"/>
            <p:cNvGrpSpPr/>
            <p:nvPr/>
          </p:nvGrpSpPr>
          <p:grpSpPr>
            <a:xfrm>
              <a:off x="5930457" y="3325048"/>
              <a:ext cx="2078130" cy="282123"/>
              <a:chOff x="5930457" y="3057154"/>
              <a:chExt cx="2078130" cy="282123"/>
            </a:xfrm>
          </p:grpSpPr>
          <p:sp>
            <p:nvSpPr>
              <p:cNvPr id="56" name="Rectangle 6"/>
              <p:cNvSpPr>
                <a:spLocks noChangeArrowheads="1"/>
              </p:cNvSpPr>
              <p:nvPr/>
            </p:nvSpPr>
            <p:spPr bwMode="auto">
              <a:xfrm>
                <a:off x="6346083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7" name="Rectangle 7"/>
              <p:cNvSpPr>
                <a:spLocks noChangeArrowheads="1"/>
              </p:cNvSpPr>
              <p:nvPr/>
            </p:nvSpPr>
            <p:spPr bwMode="auto">
              <a:xfrm>
                <a:off x="6761709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8" name="Rectangle 8"/>
              <p:cNvSpPr>
                <a:spLocks noChangeArrowheads="1"/>
              </p:cNvSpPr>
              <p:nvPr/>
            </p:nvSpPr>
            <p:spPr bwMode="auto">
              <a:xfrm>
                <a:off x="7177335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9" name="Rectangle 9"/>
              <p:cNvSpPr>
                <a:spLocks noChangeArrowheads="1"/>
              </p:cNvSpPr>
              <p:nvPr/>
            </p:nvSpPr>
            <p:spPr bwMode="auto">
              <a:xfrm>
                <a:off x="5930457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60" name="Rectangle 10"/>
              <p:cNvSpPr>
                <a:spLocks noChangeArrowheads="1"/>
              </p:cNvSpPr>
              <p:nvPr/>
            </p:nvSpPr>
            <p:spPr bwMode="auto">
              <a:xfrm>
                <a:off x="7592961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</p:grpSp>
        <p:grpSp>
          <p:nvGrpSpPr>
            <p:cNvPr id="50" name="Group 63"/>
            <p:cNvGrpSpPr/>
            <p:nvPr/>
          </p:nvGrpSpPr>
          <p:grpSpPr>
            <a:xfrm>
              <a:off x="5930457" y="3607171"/>
              <a:ext cx="2078130" cy="282123"/>
              <a:chOff x="5930457" y="3057154"/>
              <a:chExt cx="2078130" cy="282123"/>
            </a:xfrm>
          </p:grpSpPr>
          <p:sp>
            <p:nvSpPr>
              <p:cNvPr id="51" name="Rectangle 6"/>
              <p:cNvSpPr>
                <a:spLocks noChangeArrowheads="1"/>
              </p:cNvSpPr>
              <p:nvPr/>
            </p:nvSpPr>
            <p:spPr bwMode="auto">
              <a:xfrm>
                <a:off x="6346083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2" name="Rectangle 7"/>
              <p:cNvSpPr>
                <a:spLocks noChangeArrowheads="1"/>
              </p:cNvSpPr>
              <p:nvPr/>
            </p:nvSpPr>
            <p:spPr bwMode="auto">
              <a:xfrm>
                <a:off x="6761709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3" name="Rectangle 8"/>
              <p:cNvSpPr>
                <a:spLocks noChangeArrowheads="1"/>
              </p:cNvSpPr>
              <p:nvPr/>
            </p:nvSpPr>
            <p:spPr bwMode="auto">
              <a:xfrm>
                <a:off x="7177335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4" name="Rectangle 9"/>
              <p:cNvSpPr>
                <a:spLocks noChangeArrowheads="1"/>
              </p:cNvSpPr>
              <p:nvPr/>
            </p:nvSpPr>
            <p:spPr bwMode="auto">
              <a:xfrm>
                <a:off x="5930457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55" name="Rectangle 10"/>
              <p:cNvSpPr>
                <a:spLocks noChangeArrowheads="1"/>
              </p:cNvSpPr>
              <p:nvPr/>
            </p:nvSpPr>
            <p:spPr bwMode="auto">
              <a:xfrm>
                <a:off x="7592961" y="3057154"/>
                <a:ext cx="415626" cy="282123"/>
              </a:xfrm>
              <a:prstGeom prst="rect">
                <a:avLst/>
              </a:prstGeom>
              <a:solidFill>
                <a:schemeClr val="bg1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6027439" y="2939933"/>
            <a:ext cx="252000" cy="25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800000"/>
                </a:solidFill>
              </a:rPr>
              <a:t>2</a:t>
            </a:r>
            <a:endParaRPr lang="en-SG" sz="1600" dirty="0">
              <a:solidFill>
                <a:srgbClr val="800000"/>
              </a:solidFill>
            </a:endParaRPr>
          </a:p>
        </p:txBody>
      </p:sp>
      <p:sp>
        <p:nvSpPr>
          <p:cNvPr id="67" name="TextBox 66"/>
          <p:cNvSpPr txBox="1">
            <a:spLocks noChangeArrowheads="1"/>
          </p:cNvSpPr>
          <p:nvPr/>
        </p:nvSpPr>
        <p:spPr bwMode="auto">
          <a:xfrm>
            <a:off x="7666996" y="3499537"/>
            <a:ext cx="252000" cy="25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800000"/>
                </a:solidFill>
              </a:rPr>
              <a:t>9</a:t>
            </a:r>
            <a:endParaRPr lang="en-SG" sz="1600" dirty="0">
              <a:solidFill>
                <a:srgbClr val="800000"/>
              </a:solidFill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938309" y="3191933"/>
            <a:ext cx="396000" cy="252000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 dirty="0">
                <a:solidFill>
                  <a:srgbClr val="800000"/>
                </a:solidFill>
              </a:rPr>
              <a:t>16</a:t>
            </a:r>
            <a:endParaRPr lang="en-SG" sz="1600" dirty="0">
              <a:solidFill>
                <a:srgbClr val="8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4083A5-91FF-AAD4-53D5-292D67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AD80E-CE16-B398-7931-E13DC9CE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41677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Structure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33425" y="1457325"/>
            <a:ext cx="78343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/>
              <a:t>Write a program to compute the volume of 2 boxes.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85800" y="5083673"/>
            <a:ext cx="7772400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endParaRPr lang="en-US" sz="2800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03363" y="2005012"/>
            <a:ext cx="1954732" cy="231957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/>
            <a:r>
              <a:rPr lang="en-US" sz="1600" b="1">
                <a:solidFill>
                  <a:srgbClr val="C00000"/>
                </a:solidFill>
                <a:latin typeface="Courier New" pitchFamily="49" charset="0"/>
              </a:rPr>
              <a:t>// for 1st box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length1;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width1; 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height1; </a:t>
            </a:r>
          </a:p>
          <a:p>
            <a:pPr marL="342900" indent="-342900"/>
            <a:endParaRPr lang="en-US" sz="1600" b="1">
              <a:solidFill>
                <a:srgbClr val="000000"/>
              </a:solidFill>
              <a:latin typeface="Courier New" pitchFamily="49" charset="0"/>
            </a:endParaRPr>
          </a:p>
          <a:p>
            <a:pPr marL="342900" indent="-342900"/>
            <a:r>
              <a:rPr lang="en-US" sz="1600" b="1">
                <a:solidFill>
                  <a:srgbClr val="C00000"/>
                </a:solidFill>
                <a:latin typeface="Courier New" pitchFamily="49" charset="0"/>
              </a:rPr>
              <a:t>// for 2nd box</a:t>
            </a:r>
            <a:endParaRPr lang="en-US" sz="1600" b="1">
              <a:solidFill>
                <a:srgbClr val="0000FF"/>
              </a:solidFill>
              <a:latin typeface="Courier New" pitchFamily="49" charset="0"/>
            </a:endParaRP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 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length2;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width2, </a:t>
            </a:r>
          </a:p>
          <a:p>
            <a:pPr marL="342900" indent="-342900"/>
            <a:r>
              <a:rPr lang="en-US" sz="1600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 height2; 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33425" y="4584965"/>
            <a:ext cx="7953375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/>
              <a:t>More logical to organize the dimensions into a group and declare two variables of such a </a:t>
            </a:r>
            <a:r>
              <a:rPr lang="en-US" sz="2400" i="1"/>
              <a:t>group</a:t>
            </a:r>
            <a:r>
              <a:rPr lang="en-US" sz="2400"/>
              <a:t>. </a:t>
            </a:r>
          </a:p>
        </p:txBody>
      </p:sp>
      <p:grpSp>
        <p:nvGrpSpPr>
          <p:cNvPr id="14" name="Group 15"/>
          <p:cNvGrpSpPr>
            <a:grpSpLocks/>
          </p:cNvGrpSpPr>
          <p:nvPr/>
        </p:nvGrpSpPr>
        <p:grpSpPr bwMode="auto">
          <a:xfrm>
            <a:off x="4228033" y="2274977"/>
            <a:ext cx="2635250" cy="593725"/>
            <a:chOff x="1161536" y="3002692"/>
            <a:chExt cx="2636108" cy="593125"/>
          </a:xfrm>
        </p:grpSpPr>
        <p:sp>
          <p:nvSpPr>
            <p:cNvPr id="15" name="Rectangle 14"/>
            <p:cNvSpPr/>
            <p:nvPr/>
          </p:nvSpPr>
          <p:spPr bwMode="auto">
            <a:xfrm>
              <a:off x="1593477" y="3262779"/>
              <a:ext cx="495461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401778" y="3262779"/>
              <a:ext cx="493873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254542" y="3262779"/>
              <a:ext cx="493874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18" name="TextBox 12"/>
            <p:cNvSpPr txBox="1">
              <a:spLocks noChangeArrowheads="1"/>
            </p:cNvSpPr>
            <p:nvPr/>
          </p:nvSpPr>
          <p:spPr bwMode="auto">
            <a:xfrm>
              <a:off x="1161536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length1</a:t>
              </a:r>
              <a:endParaRPr lang="en-SG" sz="1400"/>
            </a:p>
          </p:txBody>
        </p:sp>
        <p:sp>
          <p:nvSpPr>
            <p:cNvPr id="19" name="TextBox 13"/>
            <p:cNvSpPr txBox="1">
              <a:spLocks noChangeArrowheads="1"/>
            </p:cNvSpPr>
            <p:nvPr/>
          </p:nvSpPr>
          <p:spPr bwMode="auto">
            <a:xfrm>
              <a:off x="2092411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width1</a:t>
              </a:r>
              <a:endParaRPr lang="en-SG" sz="1400"/>
            </a:p>
          </p:txBody>
        </p:sp>
        <p:sp>
          <p:nvSpPr>
            <p:cNvPr id="20" name="TextBox 14"/>
            <p:cNvSpPr txBox="1">
              <a:spLocks noChangeArrowheads="1"/>
            </p:cNvSpPr>
            <p:nvPr/>
          </p:nvSpPr>
          <p:spPr bwMode="auto">
            <a:xfrm>
              <a:off x="2969742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height1</a:t>
              </a:r>
              <a:endParaRPr lang="en-SG" sz="1400"/>
            </a:p>
          </p:txBody>
        </p:sp>
      </p:grp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4228033" y="3170237"/>
            <a:ext cx="2635250" cy="593725"/>
            <a:chOff x="1161536" y="3002692"/>
            <a:chExt cx="2636108" cy="593125"/>
          </a:xfrm>
        </p:grpSpPr>
        <p:sp>
          <p:nvSpPr>
            <p:cNvPr id="22" name="Rectangle 21"/>
            <p:cNvSpPr/>
            <p:nvPr/>
          </p:nvSpPr>
          <p:spPr bwMode="auto">
            <a:xfrm>
              <a:off x="1593477" y="3262779"/>
              <a:ext cx="495461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2401777" y="3262779"/>
              <a:ext cx="493874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254542" y="3262779"/>
              <a:ext cx="493873" cy="333038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25" name="TextBox 27"/>
            <p:cNvSpPr txBox="1">
              <a:spLocks noChangeArrowheads="1"/>
            </p:cNvSpPr>
            <p:nvPr/>
          </p:nvSpPr>
          <p:spPr bwMode="auto">
            <a:xfrm>
              <a:off x="1161536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length2</a:t>
              </a:r>
              <a:endParaRPr lang="en-SG" sz="1400"/>
            </a:p>
          </p:txBody>
        </p:sp>
        <p:sp>
          <p:nvSpPr>
            <p:cNvPr id="26" name="TextBox 28"/>
            <p:cNvSpPr txBox="1">
              <a:spLocks noChangeArrowheads="1"/>
            </p:cNvSpPr>
            <p:nvPr/>
          </p:nvSpPr>
          <p:spPr bwMode="auto">
            <a:xfrm>
              <a:off x="2092411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width2</a:t>
              </a:r>
              <a:endParaRPr lang="en-SG" sz="1400"/>
            </a:p>
          </p:txBody>
        </p:sp>
        <p:sp>
          <p:nvSpPr>
            <p:cNvPr id="27" name="TextBox 29"/>
            <p:cNvSpPr txBox="1">
              <a:spLocks noChangeArrowheads="1"/>
            </p:cNvSpPr>
            <p:nvPr/>
          </p:nvSpPr>
          <p:spPr bwMode="auto">
            <a:xfrm>
              <a:off x="2969742" y="3002692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height2</a:t>
              </a:r>
              <a:endParaRPr lang="en-SG" sz="1400"/>
            </a:p>
          </p:txBody>
        </p:sp>
      </p:grpSp>
      <p:grpSp>
        <p:nvGrpSpPr>
          <p:cNvPr id="28" name="Group 45"/>
          <p:cNvGrpSpPr>
            <a:grpSpLocks/>
          </p:cNvGrpSpPr>
          <p:nvPr/>
        </p:nvGrpSpPr>
        <p:grpSpPr bwMode="auto">
          <a:xfrm>
            <a:off x="1050925" y="5423507"/>
            <a:ext cx="3249613" cy="1004888"/>
            <a:chOff x="1050323" y="4790303"/>
            <a:chExt cx="3249828" cy="100501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1869527" y="5353938"/>
              <a:ext cx="495333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677619" y="5353938"/>
              <a:ext cx="493745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530162" y="5353938"/>
              <a:ext cx="493746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2" name="TextBox 20"/>
            <p:cNvSpPr txBox="1">
              <a:spLocks noChangeArrowheads="1"/>
            </p:cNvSpPr>
            <p:nvPr/>
          </p:nvSpPr>
          <p:spPr bwMode="auto">
            <a:xfrm>
              <a:off x="1437505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</a:t>
              </a:r>
              <a:endParaRPr lang="en-SG" sz="1400"/>
            </a:p>
          </p:txBody>
        </p:sp>
        <p:sp>
          <p:nvSpPr>
            <p:cNvPr id="33" name="TextBox 21"/>
            <p:cNvSpPr txBox="1">
              <a:spLocks noChangeArrowheads="1"/>
            </p:cNvSpPr>
            <p:nvPr/>
          </p:nvSpPr>
          <p:spPr bwMode="auto">
            <a:xfrm>
              <a:off x="2368380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</a:t>
              </a:r>
              <a:endParaRPr lang="en-SG" sz="1400"/>
            </a:p>
          </p:txBody>
        </p:sp>
        <p:sp>
          <p:nvSpPr>
            <p:cNvPr id="34" name="TextBox 22"/>
            <p:cNvSpPr txBox="1">
              <a:spLocks noChangeArrowheads="1"/>
            </p:cNvSpPr>
            <p:nvPr/>
          </p:nvSpPr>
          <p:spPr bwMode="auto">
            <a:xfrm>
              <a:off x="3245711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</a:t>
              </a:r>
              <a:endParaRPr lang="en-SG" sz="1400"/>
            </a:p>
          </p:txBody>
        </p:sp>
        <p:sp>
          <p:nvSpPr>
            <p:cNvPr id="35" name="TextBox 41"/>
            <p:cNvSpPr txBox="1">
              <a:spLocks noChangeArrowheads="1"/>
            </p:cNvSpPr>
            <p:nvPr/>
          </p:nvSpPr>
          <p:spPr bwMode="auto">
            <a:xfrm>
              <a:off x="1050323" y="4790303"/>
              <a:ext cx="68786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box1</a:t>
              </a:r>
              <a:endParaRPr lang="en-SG" sz="1400"/>
            </a:p>
          </p:txBody>
        </p:sp>
        <p:sp>
          <p:nvSpPr>
            <p:cNvPr id="36" name="Rectangle 44"/>
            <p:cNvSpPr>
              <a:spLocks noChangeArrowheads="1"/>
            </p:cNvSpPr>
            <p:nvPr/>
          </p:nvSpPr>
          <p:spPr bwMode="auto">
            <a:xfrm>
              <a:off x="1396314" y="5053914"/>
              <a:ext cx="2903837" cy="741405"/>
            </a:xfrm>
            <a:prstGeom prst="rect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7" name="Group 46"/>
          <p:cNvGrpSpPr>
            <a:grpSpLocks/>
          </p:cNvGrpSpPr>
          <p:nvPr/>
        </p:nvGrpSpPr>
        <p:grpSpPr bwMode="auto">
          <a:xfrm>
            <a:off x="4922838" y="5423507"/>
            <a:ext cx="3249612" cy="1004888"/>
            <a:chOff x="1050323" y="4790303"/>
            <a:chExt cx="3249828" cy="1005016"/>
          </a:xfrm>
        </p:grpSpPr>
        <p:sp>
          <p:nvSpPr>
            <p:cNvPr id="38" name="Rectangle 37"/>
            <p:cNvSpPr/>
            <p:nvPr/>
          </p:nvSpPr>
          <p:spPr bwMode="auto">
            <a:xfrm>
              <a:off x="1869527" y="5353938"/>
              <a:ext cx="495333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2677618" y="5353938"/>
              <a:ext cx="493746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530163" y="5353938"/>
              <a:ext cx="493745" cy="335005"/>
            </a:xfrm>
            <a:prstGeom prst="rect">
              <a:avLst/>
            </a:prstGeom>
            <a:noFill/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>
                <a:latin typeface="Arial" charset="0"/>
                <a:cs typeface="Arial" charset="0"/>
              </a:endParaRPr>
            </a:p>
          </p:txBody>
        </p:sp>
        <p:sp>
          <p:nvSpPr>
            <p:cNvPr id="41" name="TextBox 50"/>
            <p:cNvSpPr txBox="1">
              <a:spLocks noChangeArrowheads="1"/>
            </p:cNvSpPr>
            <p:nvPr/>
          </p:nvSpPr>
          <p:spPr bwMode="auto">
            <a:xfrm>
              <a:off x="1437505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length</a:t>
              </a:r>
              <a:endParaRPr lang="en-SG" sz="1400"/>
            </a:p>
          </p:txBody>
        </p:sp>
        <p:sp>
          <p:nvSpPr>
            <p:cNvPr id="42" name="TextBox 51"/>
            <p:cNvSpPr txBox="1">
              <a:spLocks noChangeArrowheads="1"/>
            </p:cNvSpPr>
            <p:nvPr/>
          </p:nvSpPr>
          <p:spPr bwMode="auto">
            <a:xfrm>
              <a:off x="2368380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width</a:t>
              </a:r>
              <a:endParaRPr lang="en-SG" sz="1400"/>
            </a:p>
          </p:txBody>
        </p:sp>
        <p:sp>
          <p:nvSpPr>
            <p:cNvPr id="43" name="TextBox 52"/>
            <p:cNvSpPr txBox="1">
              <a:spLocks noChangeArrowheads="1"/>
            </p:cNvSpPr>
            <p:nvPr/>
          </p:nvSpPr>
          <p:spPr bwMode="auto">
            <a:xfrm>
              <a:off x="3245711" y="5095103"/>
              <a:ext cx="82790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height</a:t>
              </a:r>
              <a:endParaRPr lang="en-SG" sz="1400"/>
            </a:p>
          </p:txBody>
        </p:sp>
        <p:sp>
          <p:nvSpPr>
            <p:cNvPr id="44" name="TextBox 53"/>
            <p:cNvSpPr txBox="1">
              <a:spLocks noChangeArrowheads="1"/>
            </p:cNvSpPr>
            <p:nvPr/>
          </p:nvSpPr>
          <p:spPr bwMode="auto">
            <a:xfrm>
              <a:off x="1050323" y="4790303"/>
              <a:ext cx="68786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/>
                <a:t>box2</a:t>
              </a:r>
              <a:endParaRPr lang="en-SG" sz="1400"/>
            </a:p>
          </p:txBody>
        </p:sp>
        <p:sp>
          <p:nvSpPr>
            <p:cNvPr id="45" name="Rectangle 54"/>
            <p:cNvSpPr>
              <a:spLocks noChangeArrowheads="1"/>
            </p:cNvSpPr>
            <p:nvPr/>
          </p:nvSpPr>
          <p:spPr bwMode="auto">
            <a:xfrm>
              <a:off x="1396314" y="5053914"/>
              <a:ext cx="2903837" cy="741405"/>
            </a:xfrm>
            <a:prstGeom prst="rect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002D5B-08F7-C723-41FA-A3C63441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262F73-4227-9B12-CA8A-B8E3815D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08196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75EA1-E6A9-3CD3-7D7D-8E61D9830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2D9976-2462-602A-B3FE-B18EBC98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7D149-BF14-EAB6-0CAD-B1393851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3394880-6354-A2E4-D081-D892F4D64C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Structure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E859F23-EC2C-8B34-D4E1-11EFB9802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" y="1460500"/>
            <a:ext cx="7834313" cy="287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A structure is </a:t>
            </a:r>
            <a:r>
              <a:rPr lang="en-US" sz="2400" u="sng" dirty="0">
                <a:solidFill>
                  <a:srgbClr val="C00000"/>
                </a:solidFill>
              </a:rPr>
              <a:t>NOT</a:t>
            </a:r>
            <a:r>
              <a:rPr lang="en-US" sz="2400" dirty="0"/>
              <a:t> a variable!</a:t>
            </a:r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/>
              <a:t>It is a data type like long, double except that </a:t>
            </a:r>
            <a:r>
              <a:rPr lang="en-US" sz="2000"/>
              <a:t>it is compound.</a:t>
            </a:r>
            <a:br>
              <a:rPr lang="en-US" sz="2000" dirty="0"/>
            </a:br>
            <a:endParaRPr lang="en-US" sz="1200" dirty="0"/>
          </a:p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 dirty="0"/>
              <a:t>The following is a </a:t>
            </a:r>
            <a:r>
              <a:rPr lang="en-US" sz="2400" u="sng" dirty="0"/>
              <a:t>definition of a type</a:t>
            </a:r>
            <a:r>
              <a:rPr lang="en-US" sz="2400" dirty="0"/>
              <a:t>, NOT a </a:t>
            </a:r>
            <a:r>
              <a:rPr lang="en-US" sz="2400" u="sng" dirty="0"/>
              <a:t>declaration of a variable</a:t>
            </a:r>
          </a:p>
          <a:p>
            <a:pPr marL="800100" lvl="1" indent="-3429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/>
              <a:t>A type needs to be defined before we can declare variable of that type</a:t>
            </a:r>
          </a:p>
          <a:p>
            <a:pPr marL="800100" lvl="1" indent="-342900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u="sng" dirty="0">
                <a:solidFill>
                  <a:srgbClr val="C00000"/>
                </a:solidFill>
              </a:rPr>
              <a:t>No</a:t>
            </a:r>
            <a:r>
              <a:rPr lang="en-US" sz="2000" dirty="0"/>
              <a:t> memory is allocated to a type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BED207C9-CF96-9F2F-4848-C10FAD129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900" y="4394199"/>
            <a:ext cx="2511033" cy="157508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9"/>
              </a:srgbClr>
            </a:outerShdw>
          </a:effectLst>
        </p:spPr>
        <p:txBody>
          <a:bodyPr/>
          <a:lstStyle/>
          <a:p>
            <a:pPr>
              <a:tabLst>
                <a:tab pos="358775" algn="l"/>
                <a:tab pos="715963" algn="l"/>
                <a:tab pos="1074738" algn="l"/>
              </a:tabLst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struct </a:t>
            </a:r>
            <a:r>
              <a:rPr lang="en-US" sz="2000" b="1">
                <a:solidFill>
                  <a:srgbClr val="7030A0"/>
                </a:solidFill>
                <a:latin typeface="Courier New" pitchFamily="49" charset="0"/>
              </a:rPr>
              <a:t>module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pPr>
              <a:tabLst>
                <a:tab pos="358775" algn="l"/>
                <a:tab pos="715963" algn="l"/>
                <a:tab pos="107473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char </a:t>
            </a:r>
            <a:r>
              <a:rPr lang="en-US" sz="2000" b="1">
                <a:latin typeface="Courier New" pitchFamily="49" charset="0"/>
              </a:rPr>
              <a:t>*code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tabLst>
                <a:tab pos="358775" algn="l"/>
                <a:tab pos="715963" algn="l"/>
                <a:tab pos="107473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char </a:t>
            </a:r>
            <a:r>
              <a:rPr lang="en-US" sz="2000" b="1">
                <a:latin typeface="Courier New" pitchFamily="49" charset="0"/>
              </a:rPr>
              <a:t>*title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tabLst>
                <a:tab pos="358775" algn="l"/>
                <a:tab pos="715963" algn="l"/>
                <a:tab pos="107473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	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long </a:t>
            </a:r>
            <a:r>
              <a:rPr lang="en-US" sz="2000" b="1">
                <a:latin typeface="Courier New" pitchFamily="49" charset="0"/>
              </a:rPr>
              <a:t>mc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tabLst>
                <a:tab pos="358775" algn="l"/>
                <a:tab pos="715963" algn="l"/>
                <a:tab pos="107473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</a:rPr>
              <a:t>}</a:t>
            </a:r>
            <a:r>
              <a:rPr lang="en-US" sz="2000" b="1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endParaRPr lang="en-US" sz="2400" b="1">
              <a:solidFill>
                <a:srgbClr val="00000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21236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C2550-14AC-0FC4-288F-C1A0D038E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F1F53F-6350-B39A-764D-57AEA4A7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68B123-7B49-0DDE-731F-0CC70B0A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9A7DB2C-B0E0-F309-6956-48C9D2691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Structure Variables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F39BC3-D42D-F815-1AA1-C3BEE790E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" y="1460501"/>
            <a:ext cx="8181975" cy="104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/>
              <a:t>Initialization</a:t>
            </a:r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/>
              <a:t>Use dot (.) operator </a:t>
            </a:r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400"/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400"/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400"/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2400"/>
          </a:p>
          <a:p>
            <a:pPr marL="800100" lvl="1" indent="-34290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400"/>
              <a:t>With compound literal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803651B9-9334-7B78-2F28-F78E3662A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712" y="2501107"/>
            <a:ext cx="6437311" cy="1305757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struct</a:t>
            </a:r>
            <a:r>
              <a:rPr lang="en-US" sz="2000" b="1">
                <a:solidFill>
                  <a:srgbClr val="7030A0"/>
                </a:solidFill>
                <a:latin typeface="Courier New" pitchFamily="49" charset="0"/>
              </a:rPr>
              <a:t> module </a:t>
            </a:r>
            <a:r>
              <a:rPr lang="en-US" sz="2000" b="1">
                <a:latin typeface="Courier New" pitchFamily="49" charset="0"/>
              </a:rPr>
              <a:t>cs1010;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cs1010.code =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"CS1010"</a:t>
            </a:r>
            <a:r>
              <a:rPr lang="en-US" sz="2000" b="1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cs1010.title =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"Programming Methodology"</a:t>
            </a:r>
            <a:r>
              <a:rPr lang="en-US" sz="2000" b="1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cs1010.mc =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4</a:t>
            </a:r>
            <a:r>
              <a:rPr lang="en-US" sz="2000" b="1">
                <a:latin typeface="Courier New" pitchFamily="49" charset="0"/>
              </a:rPr>
              <a:t>;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F539B3C-7A42-DBB7-142D-35D8250B9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711" y="4648405"/>
            <a:ext cx="6437311" cy="1659928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struct </a:t>
            </a:r>
            <a:r>
              <a:rPr lang="en-US" sz="2000" b="1">
                <a:solidFill>
                  <a:srgbClr val="7030A0"/>
                </a:solidFill>
                <a:latin typeface="Courier New" pitchFamily="49" charset="0"/>
              </a:rPr>
              <a:t>module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b="1">
                <a:latin typeface="Courier New" pitchFamily="49" charset="0"/>
              </a:rPr>
              <a:t>cs1010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</a:rPr>
              <a:t> </a:t>
            </a:r>
            <a:r>
              <a:rPr lang="en-US" sz="2000" b="1">
                <a:latin typeface="Courier New" pitchFamily="49" charset="0"/>
              </a:rPr>
              <a:t>= {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  .code =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"CS1010"</a:t>
            </a:r>
            <a:r>
              <a:rPr lang="en-US" sz="2000" b="1">
                <a:latin typeface="Courier New" pitchFamily="49" charset="0"/>
              </a:rPr>
              <a:t>,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  .title =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</a:rPr>
              <a:t>"Programming Methodology"</a:t>
            </a:r>
            <a:r>
              <a:rPr lang="en-US" sz="2000" b="1">
                <a:latin typeface="Courier New" pitchFamily="49" charset="0"/>
              </a:rPr>
              <a:t>,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  .mc = 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</a:rPr>
              <a:t>4</a:t>
            </a:r>
          </a:p>
          <a:p>
            <a:pPr marL="342900" indent="-342900">
              <a:defRPr/>
            </a:pPr>
            <a:r>
              <a:rPr lang="en-US" sz="2000" b="1">
                <a:latin typeface="Courier New" pitchFamily="49" charset="0"/>
              </a:rPr>
              <a:t>};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71C4A-55B1-B25A-86FB-30A9F654EC4F}"/>
              </a:ext>
            </a:extLst>
          </p:cNvPr>
          <p:cNvSpPr txBox="1"/>
          <p:nvPr/>
        </p:nvSpPr>
        <p:spPr bwMode="auto">
          <a:xfrm>
            <a:off x="5560189" y="4356017"/>
            <a:ext cx="2915991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cs typeface="Arial" charset="0"/>
              </a:rPr>
              <a:t>Unmentioned components are initialized to 0.</a:t>
            </a:r>
            <a:endParaRPr lang="en-SG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6709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Control Structures</a:t>
            </a:r>
          </a:p>
        </p:txBody>
      </p:sp>
      <p:sp>
        <p:nvSpPr>
          <p:cNvPr id="13" name="HighlightTextShape201406241503265130">
            <a:extLst>
              <a:ext uri="{FF2B5EF4-FFF2-40B4-BE49-F238E27FC236}">
                <a16:creationId xmlns:a16="http://schemas.microsoft.com/office/drawing/2014/main" id="{FF3EB1EC-2FCF-43B3-832C-C8B7DBCF9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Types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Sequence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Selection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Repetition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How to …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Decide the correct sequence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Write the correct logical expression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E8AB8A-EF2E-96C5-661D-98F15F1D2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F76DD-29BD-7032-2231-4F8D11FC5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9192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Nested </a:t>
            </a:r>
            <a:r>
              <a:rPr lang="en-GB" sz="3600" i="1" dirty="0">
                <a:solidFill>
                  <a:srgbClr val="0000FF"/>
                </a:solidFill>
                <a:latin typeface="Garamond" panose="02020404030301010803" pitchFamily="18" charset="0"/>
              </a:rPr>
              <a:t>if-else</a:t>
            </a:r>
            <a:r>
              <a:rPr lang="en-GB" sz="3600" dirty="0">
                <a:solidFill>
                  <a:srgbClr val="0000FF"/>
                </a:solidFill>
              </a:rPr>
              <a:t> Statements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374AE1-54B1-43BF-19E1-B0B7DF2C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9950E-82C3-E806-54E2-0B5FA8E6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369105DE-8DF4-D467-19B1-4C83E5630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1"/>
            <a:ext cx="8229600" cy="3384550"/>
          </a:xfrm>
        </p:spPr>
        <p:txBody>
          <a:bodyPr/>
          <a:lstStyle/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Problem: Print a letter grade based on a score</a:t>
            </a:r>
            <a:endParaRPr lang="en-US" sz="2800" dirty="0"/>
          </a:p>
          <a:p>
            <a:pPr marL="274320" lvl="1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7DEDC-7E7D-CE93-29DA-B06480A4CA4F}"/>
              </a:ext>
            </a:extLst>
          </p:cNvPr>
          <p:cNvSpPr txBox="1"/>
          <p:nvPr/>
        </p:nvSpPr>
        <p:spPr>
          <a:xfrm>
            <a:off x="844357" y="1725915"/>
            <a:ext cx="3374717" cy="424731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print "A"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"B"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"C"     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// print "D"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55736F-EB34-9395-01E9-684793879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29" y="4572001"/>
            <a:ext cx="4864998" cy="1760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4EB33F-1947-261E-4186-4AF70A2D95D7}"/>
              </a:ext>
            </a:extLst>
          </p:cNvPr>
          <p:cNvSpPr txBox="1"/>
          <p:nvPr/>
        </p:nvSpPr>
        <p:spPr>
          <a:xfrm>
            <a:off x="6741573" y="2017444"/>
            <a:ext cx="1945227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Logical Thinking is important!</a:t>
            </a:r>
          </a:p>
        </p:txBody>
      </p:sp>
    </p:spTree>
    <p:extLst>
      <p:ext uri="{BB962C8B-B14F-4D97-AF65-F5344CB8AC3E}">
        <p14:creationId xmlns:p14="http://schemas.microsoft.com/office/powerpoint/2010/main" val="424054071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B374AE1-54B1-43BF-19E1-B0B7DF2C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9950E-82C3-E806-54E2-0B5FA8E62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ABC0DD0-5296-B54F-F074-BD9F592197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i="1" dirty="0">
                <a:solidFill>
                  <a:srgbClr val="0000FF"/>
                </a:solidFill>
                <a:latin typeface="Garamond" panose="02020404030301010803" pitchFamily="18" charset="0"/>
              </a:rPr>
              <a:t>if-(else-if-)else…</a:t>
            </a:r>
            <a:r>
              <a:rPr lang="en-GB" sz="3600" dirty="0">
                <a:solidFill>
                  <a:srgbClr val="0000FF"/>
                </a:solidFill>
              </a:rPr>
              <a:t> Statements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17874C1E-403E-F15A-8717-3FF7F244A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1"/>
            <a:ext cx="8229600" cy="3384550"/>
          </a:xfrm>
        </p:spPr>
        <p:txBody>
          <a:bodyPr/>
          <a:lstStyle/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Problem: Print a letter grade based on a score</a:t>
            </a:r>
            <a:endParaRPr lang="en-US" sz="2800" dirty="0"/>
          </a:p>
          <a:p>
            <a:pPr marL="274320" lvl="1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FF1F1E-BEA7-B448-3A33-EE4730AA2C43}"/>
              </a:ext>
            </a:extLst>
          </p:cNvPr>
          <p:cNvSpPr txBox="1"/>
          <p:nvPr/>
        </p:nvSpPr>
        <p:spPr>
          <a:xfrm>
            <a:off x="844357" y="1725915"/>
            <a:ext cx="4109480" cy="3139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"A"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print "B"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(score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print "C"     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>
                <a:solidFill>
                  <a:srgbClr val="0066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print "D"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C9585E-F11E-C448-49EA-F6ECF74D0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369" y="4260834"/>
            <a:ext cx="3499407" cy="19569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F6B545-DBD6-66EF-3494-DB5DC43ED29E}"/>
              </a:ext>
            </a:extLst>
          </p:cNvPr>
          <p:cNvSpPr txBox="1"/>
          <p:nvPr/>
        </p:nvSpPr>
        <p:spPr>
          <a:xfrm>
            <a:off x="6741573" y="2017444"/>
            <a:ext cx="1945227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Logical Thinking is important!</a:t>
            </a:r>
          </a:p>
        </p:txBody>
      </p:sp>
    </p:spTree>
    <p:extLst>
      <p:ext uri="{BB962C8B-B14F-4D97-AF65-F5344CB8AC3E}">
        <p14:creationId xmlns:p14="http://schemas.microsoft.com/office/powerpoint/2010/main" val="23088069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C94A6F-74E8-43EB-ED5E-D5557D3D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063AC5-218B-16AE-46C4-7BF552FD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6C163E-5840-A157-AF1F-25B9C413A2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Objectives 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7" name="HighlightTextShape201406241503265130">
            <a:extLst>
              <a:ext uri="{FF2B5EF4-FFF2-40B4-BE49-F238E27FC236}">
                <a16:creationId xmlns:a16="http://schemas.microsoft.com/office/drawing/2014/main" id="{695C0EDC-618D-8F01-7F9A-1C8F1C4BB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Learn about </a:t>
            </a:r>
            <a:r>
              <a:rPr lang="en-US" sz="2800" dirty="0">
                <a:solidFill>
                  <a:srgbClr val="0000FF"/>
                </a:solidFill>
              </a:rPr>
              <a:t>a systematic way </a:t>
            </a:r>
            <a:r>
              <a:rPr lang="en-US" sz="2800" dirty="0"/>
              <a:t>to write programs </a:t>
            </a:r>
            <a:r>
              <a:rPr lang="en-US" sz="2800" dirty="0">
                <a:solidFill>
                  <a:srgbClr val="0000FF"/>
                </a:solidFill>
              </a:rPr>
              <a:t>for solving computational problems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000" dirty="0">
              <a:solidFill>
                <a:srgbClr val="0000FF"/>
              </a:solidFill>
            </a:endParaRPr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GB" sz="2800" dirty="0"/>
              <a:t>Explore various </a:t>
            </a:r>
            <a:r>
              <a:rPr lang="en-GB" sz="2800" dirty="0">
                <a:solidFill>
                  <a:srgbClr val="0000FF"/>
                </a:solidFill>
              </a:rPr>
              <a:t>hardware-related</a:t>
            </a:r>
            <a:r>
              <a:rPr lang="en-GB" sz="2800" dirty="0"/>
              <a:t> topics, such as memory management.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0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Become proficient with </a:t>
            </a:r>
            <a:r>
              <a:rPr lang="en-US" sz="2800" dirty="0">
                <a:solidFill>
                  <a:srgbClr val="0000FF"/>
                </a:solidFill>
              </a:rPr>
              <a:t>C</a:t>
            </a:r>
            <a:r>
              <a:rPr lang="en-US" sz="2800" dirty="0"/>
              <a:t> and associated programming tools (editors, debuggers)</a:t>
            </a:r>
            <a:endParaRPr lang="en-GB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2184A2-D5B1-CDAE-3882-B06F5027E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53" y="5015122"/>
            <a:ext cx="1866660" cy="1309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A3D93F-2746-D114-62FD-D5BA87F5F956}"/>
              </a:ext>
            </a:extLst>
          </p:cNvPr>
          <p:cNvSpPr txBox="1"/>
          <p:nvPr/>
        </p:nvSpPr>
        <p:spPr>
          <a:xfrm>
            <a:off x="3138647" y="5015122"/>
            <a:ext cx="4553366" cy="15696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The course is called </a:t>
            </a:r>
            <a:br>
              <a:rPr lang="en-US" sz="2400" dirty="0"/>
            </a:br>
            <a:r>
              <a:rPr lang="en-US" sz="2400" dirty="0">
                <a:solidFill>
                  <a:srgbClr val="0000FF"/>
                </a:solidFill>
              </a:rPr>
              <a:t>Programming Methodology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It is </a:t>
            </a:r>
            <a:r>
              <a:rPr lang="en-US" sz="2400" dirty="0">
                <a:solidFill>
                  <a:srgbClr val="0000FF"/>
                </a:solidFill>
              </a:rPr>
              <a:t>NOT</a:t>
            </a:r>
            <a:r>
              <a:rPr lang="en-US" sz="2400" dirty="0"/>
              <a:t> just about coding in C!</a:t>
            </a:r>
          </a:p>
        </p:txBody>
      </p:sp>
    </p:spTree>
    <p:extLst>
      <p:ext uri="{BB962C8B-B14F-4D97-AF65-F5344CB8AC3E}">
        <p14:creationId xmlns:p14="http://schemas.microsoft.com/office/powerpoint/2010/main" val="404982768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Repetition through Recursion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000" dirty="0"/>
              <a:t>factorial(2) requires factorial(1), which in turn requires factorial (0)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4E05674-68A2-0D4E-8B47-F7A2C6A6B76F}"/>
              </a:ext>
            </a:extLst>
          </p:cNvPr>
          <p:cNvSpPr txBox="1"/>
          <p:nvPr/>
        </p:nvSpPr>
        <p:spPr>
          <a:xfrm>
            <a:off x="587376" y="1766793"/>
            <a:ext cx="5405462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factorial(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n)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answer;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(n ==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answer 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answer = n * factorial(n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answer;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60D94-825A-D54F-ACF5-EA46D72634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r="9109"/>
          <a:stretch/>
        </p:blipFill>
        <p:spPr>
          <a:xfrm>
            <a:off x="3268394" y="4068298"/>
            <a:ext cx="5852160" cy="265946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C54532-4696-6273-24A7-7D3B5491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975C3-305A-04DC-E4BE-FE36BCA8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2705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Common Types of Recursion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214490"/>
            <a:ext cx="8229600" cy="56435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Integers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Base case:  a single digit or 0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Recursive case: number – 1 or number / 10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Example: factorial, </a:t>
            </a:r>
            <a:r>
              <a:rPr lang="en-US" sz="2200" dirty="0" err="1"/>
              <a:t>sumDigits</a:t>
            </a:r>
            <a:endParaRPr lang="en-US" sz="2200" dirty="0"/>
          </a:p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00" u="sng" dirty="0"/>
          </a:p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1D arrays (including strings)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Base case: an array of 1 element or an empty array</a:t>
            </a:r>
          </a:p>
          <a:p>
            <a:pPr marL="615633" lvl="1" indent="-341313" fontAlgn="auto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Recursive case: the array minus the first / last element, or left / right half of the elements.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Example: </a:t>
            </a:r>
            <a:r>
              <a:rPr lang="en-US" sz="2200" dirty="0" err="1"/>
              <a:t>findMax</a:t>
            </a:r>
            <a:r>
              <a:rPr lang="en-US" sz="2200" dirty="0"/>
              <a:t>, </a:t>
            </a:r>
            <a:r>
              <a:rPr lang="en-US" sz="2200" dirty="0" err="1"/>
              <a:t>binarySearch</a:t>
            </a:r>
            <a:endParaRPr lang="en-US" sz="2200" dirty="0"/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sz="100" dirty="0"/>
          </a:p>
          <a:p>
            <a:pPr marL="341313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600" dirty="0"/>
              <a:t>2D arrays 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Base case: a single row / column or an empty array</a:t>
            </a:r>
          </a:p>
          <a:p>
            <a:pPr marL="615633" lvl="1" indent="-341313" fontAlgn="auto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200" dirty="0"/>
              <a:t>Recursive case: the array minus one row and / or a column</a:t>
            </a:r>
          </a:p>
          <a:p>
            <a:pPr marL="615633" lvl="1" indent="-34131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  <a:p>
            <a:pPr marL="615633" lvl="1" indent="-34131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  <a:p>
            <a:pPr marL="615633" lvl="1" indent="-34131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D0CAE2-B545-875F-65ED-DEBF2302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755AC5-E623-A5FD-182A-F2E44D06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9928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00FF"/>
                </a:solidFill>
              </a:rPr>
              <a:t>Repetition through Loops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12C4E-B44C-1D15-269B-37A18D65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89B61-E0FE-EEDF-7A9D-A61FF04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4ED392-7A20-2E18-FA09-EF713F9F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4981"/>
            <a:ext cx="7829783" cy="3058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F7B564-FA18-6617-F9E0-96E11AF05E84}"/>
              </a:ext>
            </a:extLst>
          </p:cNvPr>
          <p:cNvSpPr txBox="1"/>
          <p:nvPr/>
        </p:nvSpPr>
        <p:spPr>
          <a:xfrm>
            <a:off x="857017" y="3831452"/>
            <a:ext cx="5388140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4E8FC-D2F0-325B-4C6C-920AEF3C7BEE}"/>
              </a:ext>
            </a:extLst>
          </p:cNvPr>
          <p:cNvSpPr txBox="1"/>
          <p:nvPr/>
        </p:nvSpPr>
        <p:spPr>
          <a:xfrm>
            <a:off x="6293346" y="3827182"/>
            <a:ext cx="2521036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Good for repetitions that have an explicit start / end / update.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74F476-1EE8-F96C-3DAF-09CDC0062200}"/>
              </a:ext>
            </a:extLst>
          </p:cNvPr>
          <p:cNvSpPr txBox="1"/>
          <p:nvPr/>
        </p:nvSpPr>
        <p:spPr>
          <a:xfrm>
            <a:off x="857017" y="4967052"/>
            <a:ext cx="3838200" cy="1323439"/>
          </a:xfrm>
          <a:prstGeom prst="rect">
            <a:avLst/>
          </a:prstGeom>
          <a:solidFill>
            <a:srgbClr val="E5E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for ( </a:t>
            </a:r>
            <a:r>
              <a:rPr lang="en-US" sz="2000" dirty="0">
                <a:solidFill>
                  <a:srgbClr val="CC00FF"/>
                </a:solidFill>
              </a:rPr>
              <a:t>initialize</a:t>
            </a:r>
            <a:r>
              <a:rPr lang="en-US" sz="2000" dirty="0"/>
              <a:t>; </a:t>
            </a:r>
            <a:r>
              <a:rPr lang="en-US" sz="2000" dirty="0">
                <a:solidFill>
                  <a:srgbClr val="0000FF"/>
                </a:solidFill>
              </a:rPr>
              <a:t>condition</a:t>
            </a:r>
            <a:r>
              <a:rPr lang="en-US" sz="2000" dirty="0"/>
              <a:t>; </a:t>
            </a:r>
            <a:r>
              <a:rPr lang="en-US" sz="2000" dirty="0">
                <a:solidFill>
                  <a:srgbClr val="006600"/>
                </a:solidFill>
              </a:rPr>
              <a:t>update</a:t>
            </a:r>
            <a:r>
              <a:rPr lang="en-US" sz="2000" dirty="0"/>
              <a:t> )</a:t>
            </a:r>
          </a:p>
          <a:p>
            <a:pPr>
              <a:defRPr/>
            </a:pPr>
            <a:r>
              <a:rPr lang="en-US" sz="2000" dirty="0"/>
              <a:t>{</a:t>
            </a:r>
          </a:p>
          <a:p>
            <a:pPr>
              <a:defRPr/>
            </a:pPr>
            <a:r>
              <a:rPr lang="en-US" sz="2000" dirty="0"/>
              <a:t>    // loop body</a:t>
            </a:r>
          </a:p>
          <a:p>
            <a:pPr>
              <a:defRPr/>
            </a:pPr>
            <a:r>
              <a:rPr lang="en-US" sz="2000" dirty="0"/>
              <a:t>}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415653647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00FF"/>
                </a:solidFill>
              </a:rPr>
              <a:t>Repetition through Loops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12C4E-B44C-1D15-269B-37A18D65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89B61-E0FE-EEDF-7A9D-A61FF04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A503C10-EFD2-0790-EE5F-26A7650E5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4981"/>
            <a:ext cx="7829783" cy="30585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29F88-7301-9414-EA38-FF049A8D4965}"/>
              </a:ext>
            </a:extLst>
          </p:cNvPr>
          <p:cNvSpPr txBox="1"/>
          <p:nvPr/>
        </p:nvSpPr>
        <p:spPr>
          <a:xfrm>
            <a:off x="737491" y="3883671"/>
            <a:ext cx="2615309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08D68-C5C0-F84C-8EFE-51EA52CA868A}"/>
              </a:ext>
            </a:extLst>
          </p:cNvPr>
          <p:cNvSpPr txBox="1"/>
          <p:nvPr/>
        </p:nvSpPr>
        <p:spPr>
          <a:xfrm>
            <a:off x="6293346" y="3879062"/>
            <a:ext cx="2521036" cy="1200329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Good for repetitions that do not have explicit start / end / update.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F8559C-9D70-9B32-4447-2939262C1587}"/>
              </a:ext>
            </a:extLst>
          </p:cNvPr>
          <p:cNvSpPr txBox="1"/>
          <p:nvPr/>
        </p:nvSpPr>
        <p:spPr>
          <a:xfrm>
            <a:off x="3612921" y="3883671"/>
            <a:ext cx="2466600" cy="1323439"/>
          </a:xfrm>
          <a:prstGeom prst="rect">
            <a:avLst/>
          </a:prstGeom>
          <a:solidFill>
            <a:srgbClr val="E5E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while</a:t>
            </a:r>
            <a:r>
              <a:rPr lang="en-US" sz="2000" dirty="0"/>
              <a:t> ( </a:t>
            </a:r>
            <a:r>
              <a:rPr lang="en-US" sz="2000" dirty="0">
                <a:solidFill>
                  <a:srgbClr val="C00000"/>
                </a:solidFill>
              </a:rPr>
              <a:t>condition</a:t>
            </a:r>
            <a:r>
              <a:rPr lang="en-US" sz="2000" dirty="0"/>
              <a:t> )</a:t>
            </a:r>
          </a:p>
          <a:p>
            <a:pPr>
              <a:defRPr/>
            </a:pPr>
            <a:r>
              <a:rPr lang="en-US" sz="2000" dirty="0"/>
              <a:t>{</a:t>
            </a:r>
          </a:p>
          <a:p>
            <a:pPr>
              <a:tabLst>
                <a:tab pos="539750" algn="l"/>
              </a:tabLst>
              <a:defRPr/>
            </a:pPr>
            <a:r>
              <a:rPr lang="en-US" sz="2000" dirty="0"/>
              <a:t>    	</a:t>
            </a:r>
            <a:r>
              <a:rPr lang="en-US" sz="2000" dirty="0">
                <a:solidFill>
                  <a:schemeClr val="tx1"/>
                </a:solidFill>
              </a:rPr>
              <a:t>// loop body</a:t>
            </a:r>
          </a:p>
          <a:p>
            <a:pPr>
              <a:defRPr/>
            </a:pPr>
            <a:r>
              <a:rPr lang="en-US" sz="2000" dirty="0"/>
              <a:t>}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42912506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0000FF"/>
                </a:solidFill>
              </a:rPr>
              <a:t>Repetition through Loops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12C4E-B44C-1D15-269B-37A18D650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A89B61-E0FE-EEDF-7A9D-A61FF04D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D5A4193-8212-8F1E-F14F-7D869EDA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24981"/>
            <a:ext cx="7829783" cy="30585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4A0D7-B2BF-8B88-B532-CB43BF5C97CB}"/>
              </a:ext>
            </a:extLst>
          </p:cNvPr>
          <p:cNvSpPr txBox="1"/>
          <p:nvPr/>
        </p:nvSpPr>
        <p:spPr>
          <a:xfrm>
            <a:off x="737491" y="3883671"/>
            <a:ext cx="2615309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 -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-= </a:t>
            </a:r>
            <a:r>
              <a:rPr lang="en-US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&gt;= 2);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CEF52-335A-C8D5-2486-DDC46F09A073}"/>
              </a:ext>
            </a:extLst>
          </p:cNvPr>
          <p:cNvSpPr txBox="1"/>
          <p:nvPr/>
        </p:nvSpPr>
        <p:spPr>
          <a:xfrm>
            <a:off x="6293346" y="3885547"/>
            <a:ext cx="2521036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Good for repetitions that </a:t>
            </a:r>
            <a:r>
              <a:rPr lang="en-US" altLang="zh-CN" dirty="0"/>
              <a:t>must be done at least once</a:t>
            </a:r>
            <a:r>
              <a:rPr lang="en-SG" altLang="zh-CN" dirty="0"/>
              <a:t>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732569-D66C-1E4D-6446-3F0412AD3704}"/>
              </a:ext>
            </a:extLst>
          </p:cNvPr>
          <p:cNvSpPr txBox="1"/>
          <p:nvPr/>
        </p:nvSpPr>
        <p:spPr>
          <a:xfrm>
            <a:off x="3612921" y="3883671"/>
            <a:ext cx="2466600" cy="1015663"/>
          </a:xfrm>
          <a:prstGeom prst="rect">
            <a:avLst/>
          </a:prstGeom>
          <a:solidFill>
            <a:srgbClr val="E5E6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/>
                </a:solidFill>
              </a:rPr>
              <a:t>do </a:t>
            </a:r>
            <a:r>
              <a:rPr lang="en-US" sz="2000" dirty="0"/>
              <a:t>{</a:t>
            </a:r>
          </a:p>
          <a:p>
            <a:pPr>
              <a:tabLst>
                <a:tab pos="539750" algn="l"/>
              </a:tabLst>
              <a:defRPr/>
            </a:pPr>
            <a:r>
              <a:rPr lang="en-US" sz="2000" dirty="0"/>
              <a:t>    	</a:t>
            </a:r>
            <a:r>
              <a:rPr lang="en-US" sz="2000" dirty="0">
                <a:solidFill>
                  <a:schemeClr val="tx1"/>
                </a:solidFill>
              </a:rPr>
              <a:t>// loop body</a:t>
            </a:r>
          </a:p>
          <a:p>
            <a:pPr>
              <a:defRPr/>
            </a:pPr>
            <a:r>
              <a:rPr lang="en-US" sz="2000" dirty="0"/>
              <a:t>} ( </a:t>
            </a:r>
            <a:r>
              <a:rPr lang="en-US" sz="2000" dirty="0">
                <a:solidFill>
                  <a:srgbClr val="C00000"/>
                </a:solidFill>
              </a:rPr>
              <a:t>condition</a:t>
            </a:r>
            <a:r>
              <a:rPr lang="en-US" sz="2000" dirty="0"/>
              <a:t> );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10811781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Practical Algorithms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General algorithms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Find Max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Counting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Logical Checks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Lookup Table 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Permutation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Searching &amp; Sorting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Linear and Binary Search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000" dirty="0"/>
              <a:t>Counting / Selection / Bubble / Insertion Sort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000" dirty="0"/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Applications on various Data Structures / Problems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FA6B95-7DF2-2C43-6B2C-297ABEA5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65811-DBBB-D4E6-C212-E52BD06F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6194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Linear Search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8720"/>
            <a:ext cx="8229600" cy="2023110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SG"/>
              <a:t>Also known as </a:t>
            </a:r>
            <a:r>
              <a:rPr lang="en-SG">
                <a:solidFill>
                  <a:srgbClr val="C00000"/>
                </a:solidFill>
              </a:rPr>
              <a:t>Sequential Search</a:t>
            </a:r>
          </a:p>
          <a:p>
            <a:pPr marL="347663" indent="-347663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ja-JP">
                <a:ea typeface="ＭＳ Ｐゴシック" pitchFamily="34" charset="-128"/>
              </a:rPr>
              <a:t>Idea: Search the list from one end to the other end in linear progression.</a:t>
            </a:r>
          </a:p>
          <a:p>
            <a:pPr marL="347663" indent="-347663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>
                <a:ea typeface="ＭＳ Ｐゴシック" pitchFamily="34" charset="-128"/>
              </a:rPr>
              <a:t>Algorithm: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3751" y="3205377"/>
            <a:ext cx="4391025" cy="19383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61950" algn="l"/>
              </a:tabLs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// Search for key in list A with n items</a:t>
            </a:r>
          </a:p>
          <a:p>
            <a:pPr eaLnBrk="1" hangingPunct="1"/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linear_search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(n, list, q) </a:t>
            </a: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{</a:t>
            </a: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	for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i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 = 0 to n-1 </a:t>
            </a: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  		if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list</a:t>
            </a:r>
            <a:r>
              <a:rPr lang="en-US" sz="2000" baseline="-25000" err="1">
                <a:solidFill>
                  <a:srgbClr val="C00000"/>
                </a:solidFill>
                <a:latin typeface="Calibri" pitchFamily="34" charset="0"/>
              </a:rPr>
              <a:t>i</a:t>
            </a:r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 is q then report </a:t>
            </a:r>
            <a:r>
              <a:rPr lang="en-US" sz="2000" err="1">
                <a:solidFill>
                  <a:srgbClr val="C00000"/>
                </a:solidFill>
                <a:latin typeface="Calibri" pitchFamily="34" charset="0"/>
              </a:rPr>
              <a:t>i</a:t>
            </a:r>
            <a:endParaRPr lang="en-US" sz="2000">
              <a:solidFill>
                <a:srgbClr val="C00000"/>
              </a:solidFill>
              <a:latin typeface="Calibri" pitchFamily="34" charset="0"/>
            </a:endParaRPr>
          </a:p>
          <a:p>
            <a:pPr eaLnBrk="1" hangingPunct="1"/>
            <a:r>
              <a:rPr lang="en-US" sz="2000">
                <a:solidFill>
                  <a:srgbClr val="C00000"/>
                </a:solidFill>
                <a:latin typeface="Calibri" pitchFamily="34" charset="0"/>
              </a:rPr>
              <a:t>}</a:t>
            </a:r>
            <a:endParaRPr lang="en-SG" sz="2000">
              <a:solidFill>
                <a:srgbClr val="C00000"/>
              </a:solidFill>
              <a:latin typeface="Calibri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353526" y="3190301"/>
            <a:ext cx="3533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87   12   51   9    24   63</a:t>
            </a:r>
            <a:endParaRPr lang="en-SG" sz="2400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203664" y="2633058"/>
            <a:ext cx="38466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latin typeface="Calibri" pitchFamily="34" charset="0"/>
              </a:rPr>
              <a:t>Example: Search for </a:t>
            </a:r>
            <a:r>
              <a:rPr lang="en-US" sz="2000">
                <a:solidFill>
                  <a:srgbClr val="0000FF"/>
                </a:solidFill>
                <a:latin typeface="Calibri" pitchFamily="34" charset="0"/>
              </a:rPr>
              <a:t>24</a:t>
            </a:r>
            <a:r>
              <a:rPr lang="en-US" sz="2000">
                <a:latin typeface="Calibri" pitchFamily="34" charset="0"/>
              </a:rPr>
              <a:t> in this list</a:t>
            </a:r>
            <a:endParaRPr lang="en-SG" sz="2000">
              <a:latin typeface="Calibri" pitchFamily="34" charset="0"/>
            </a:endParaRPr>
          </a:p>
        </p:txBody>
      </p:sp>
      <p:grpSp>
        <p:nvGrpSpPr>
          <p:cNvPr id="15" name="Group 16"/>
          <p:cNvGrpSpPr>
            <a:grpSpLocks/>
          </p:cNvGrpSpPr>
          <p:nvPr/>
        </p:nvGrpSpPr>
        <p:grpSpPr bwMode="auto">
          <a:xfrm>
            <a:off x="5256688" y="3615751"/>
            <a:ext cx="762000" cy="1193800"/>
            <a:chOff x="5413023" y="4347016"/>
            <a:chExt cx="762000" cy="1195182"/>
          </a:xfrm>
        </p:grpSpPr>
        <p:cxnSp>
          <p:nvCxnSpPr>
            <p:cNvPr id="16" name="Straight Arrow Connector 13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15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5894863" y="3615751"/>
            <a:ext cx="762000" cy="1193800"/>
            <a:chOff x="5413023" y="4347016"/>
            <a:chExt cx="762000" cy="1195182"/>
          </a:xfrm>
        </p:grpSpPr>
        <p:cxnSp>
          <p:nvCxnSpPr>
            <p:cNvPr id="19" name="Straight Arrow Connector 18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6448901" y="3615751"/>
            <a:ext cx="762000" cy="1193800"/>
            <a:chOff x="5413023" y="4347016"/>
            <a:chExt cx="762000" cy="1195182"/>
          </a:xfrm>
        </p:grpSpPr>
        <p:cxnSp>
          <p:nvCxnSpPr>
            <p:cNvPr id="22" name="Straight Arrow Connector 21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6950551" y="3615751"/>
            <a:ext cx="762000" cy="1193800"/>
            <a:chOff x="5413023" y="4347016"/>
            <a:chExt cx="762000" cy="1195182"/>
          </a:xfrm>
        </p:grpSpPr>
        <p:cxnSp>
          <p:nvCxnSpPr>
            <p:cNvPr id="25" name="Straight Arrow Connector 25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6" name="TextBox 26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 i="1">
                  <a:solidFill>
                    <a:srgbClr val="006600"/>
                  </a:solidFill>
                  <a:latin typeface="Calibri" pitchFamily="34" charset="0"/>
                </a:rPr>
                <a:t>no</a:t>
              </a:r>
              <a:endParaRPr lang="en-SG" sz="2000" i="1">
                <a:solidFill>
                  <a:srgbClr val="006600"/>
                </a:solidFill>
                <a:latin typeface="Calibri" pitchFamily="34" charset="0"/>
              </a:endParaRPr>
            </a:p>
          </p:txBody>
        </p:sp>
      </p:grpSp>
      <p:grpSp>
        <p:nvGrpSpPr>
          <p:cNvPr id="27" name="Group 27"/>
          <p:cNvGrpSpPr>
            <a:grpSpLocks/>
          </p:cNvGrpSpPr>
          <p:nvPr/>
        </p:nvGrpSpPr>
        <p:grpSpPr bwMode="auto">
          <a:xfrm>
            <a:off x="7526813" y="3615750"/>
            <a:ext cx="762000" cy="1255817"/>
            <a:chOff x="5413023" y="4347016"/>
            <a:chExt cx="762000" cy="1257271"/>
          </a:xfrm>
        </p:grpSpPr>
        <p:cxnSp>
          <p:nvCxnSpPr>
            <p:cNvPr id="28" name="Straight Arrow Connector 28"/>
            <p:cNvCxnSpPr>
              <a:cxnSpLocks noChangeShapeType="1"/>
            </p:cNvCxnSpPr>
            <p:nvPr/>
          </p:nvCxnSpPr>
          <p:spPr bwMode="auto">
            <a:xfrm rot="5400000" flipH="1" flipV="1">
              <a:off x="5345289" y="4769555"/>
              <a:ext cx="846666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TextBox 29"/>
            <p:cNvSpPr txBox="1">
              <a:spLocks noChangeArrowheads="1"/>
            </p:cNvSpPr>
            <p:nvPr/>
          </p:nvSpPr>
          <p:spPr bwMode="auto">
            <a:xfrm>
              <a:off x="5413023" y="5142088"/>
              <a:ext cx="762000" cy="462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 i="1">
                  <a:solidFill>
                    <a:srgbClr val="C00000"/>
                  </a:solidFill>
                  <a:latin typeface="Calibri" pitchFamily="34" charset="0"/>
                </a:rPr>
                <a:t>yes!</a:t>
              </a:r>
              <a:endParaRPr lang="en-SG" sz="2400" i="1">
                <a:solidFill>
                  <a:srgbClr val="C00000"/>
                </a:solidFill>
                <a:latin typeface="Calibri" pitchFamily="34" charset="0"/>
              </a:endParaRPr>
            </a:p>
          </p:txBody>
        </p:sp>
      </p:grpSp>
      <p:sp>
        <p:nvSpPr>
          <p:cNvPr id="30" name="Content Placeholder 5"/>
          <p:cNvSpPr txBox="1">
            <a:spLocks/>
          </p:cNvSpPr>
          <p:nvPr/>
        </p:nvSpPr>
        <p:spPr>
          <a:xfrm>
            <a:off x="587375" y="5330190"/>
            <a:ext cx="8229600" cy="1011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663" indent="-347663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SG"/>
              <a:t>What to report if key is not found?</a:t>
            </a:r>
          </a:p>
          <a:p>
            <a:pPr marL="803275" lvl="1" indent="-347663" fontAlgn="auto">
              <a:spcBef>
                <a:spcPts val="6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SG"/>
              <a:t>Aim for a clean design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360841" y="4871567"/>
            <a:ext cx="151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Return </a:t>
            </a:r>
            <a:r>
              <a:rPr lang="en-US" sz="240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4DC5A1-184F-E678-0C57-B3A098D6C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3D6D0-8ACB-3DE2-2459-BFB37CFC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57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30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Binary Search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41867" y="1270000"/>
            <a:ext cx="7924800" cy="541867"/>
          </a:xfrm>
        </p:spPr>
        <p:txBody>
          <a:bodyPr>
            <a:normAutofit/>
          </a:bodyPr>
          <a:lstStyle/>
          <a:p>
            <a:pPr marL="338138" indent="-338138">
              <a:lnSpc>
                <a:spcPct val="90000"/>
              </a:lnSpc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/>
              <a:t>Example: Search key = 23</a:t>
            </a:r>
            <a:endParaRPr lang="en-US" sz="2400"/>
          </a:p>
        </p:txBody>
      </p:sp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1374775" y="2036763"/>
            <a:ext cx="6473825" cy="769937"/>
            <a:chOff x="1374094" y="2036187"/>
            <a:chExt cx="6474507" cy="770931"/>
          </a:xfrm>
        </p:grpSpPr>
        <p:sp>
          <p:nvSpPr>
            <p:cNvPr id="10" name="TextBox 38"/>
            <p:cNvSpPr txBox="1">
              <a:spLocks noChangeArrowheads="1"/>
            </p:cNvSpPr>
            <p:nvPr/>
          </p:nvSpPr>
          <p:spPr bwMode="auto">
            <a:xfrm>
              <a:off x="1715180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5</a:t>
              </a:r>
              <a:endParaRPr lang="en-SG" sz="2400"/>
            </a:p>
          </p:txBody>
        </p:sp>
        <p:sp>
          <p:nvSpPr>
            <p:cNvPr id="11" name="TextBox 39"/>
            <p:cNvSpPr txBox="1">
              <a:spLocks noChangeArrowheads="1"/>
            </p:cNvSpPr>
            <p:nvPr/>
          </p:nvSpPr>
          <p:spPr bwMode="auto">
            <a:xfrm>
              <a:off x="2397352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12</a:t>
              </a:r>
              <a:endParaRPr lang="en-SG" sz="2400"/>
            </a:p>
          </p:txBody>
        </p:sp>
        <p:sp>
          <p:nvSpPr>
            <p:cNvPr id="13" name="TextBox 40"/>
            <p:cNvSpPr txBox="1">
              <a:spLocks noChangeArrowheads="1"/>
            </p:cNvSpPr>
            <p:nvPr/>
          </p:nvSpPr>
          <p:spPr bwMode="auto">
            <a:xfrm>
              <a:off x="3079524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17</a:t>
              </a:r>
              <a:endParaRPr lang="en-SG" sz="2400"/>
            </a:p>
          </p:txBody>
        </p:sp>
        <p:sp>
          <p:nvSpPr>
            <p:cNvPr id="14" name="TextBox 41"/>
            <p:cNvSpPr txBox="1">
              <a:spLocks noChangeArrowheads="1"/>
            </p:cNvSpPr>
            <p:nvPr/>
          </p:nvSpPr>
          <p:spPr bwMode="auto">
            <a:xfrm>
              <a:off x="3761696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23</a:t>
              </a:r>
              <a:endParaRPr lang="en-SG" sz="2400"/>
            </a:p>
          </p:txBody>
        </p:sp>
        <p:sp>
          <p:nvSpPr>
            <p:cNvPr id="15" name="TextBox 42"/>
            <p:cNvSpPr txBox="1">
              <a:spLocks noChangeArrowheads="1"/>
            </p:cNvSpPr>
            <p:nvPr/>
          </p:nvSpPr>
          <p:spPr bwMode="auto">
            <a:xfrm>
              <a:off x="4443868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38</a:t>
              </a:r>
              <a:endParaRPr lang="en-SG" sz="2400"/>
            </a:p>
          </p:txBody>
        </p:sp>
        <p:sp>
          <p:nvSpPr>
            <p:cNvPr id="16" name="TextBox 43"/>
            <p:cNvSpPr txBox="1">
              <a:spLocks noChangeArrowheads="1"/>
            </p:cNvSpPr>
            <p:nvPr/>
          </p:nvSpPr>
          <p:spPr bwMode="auto">
            <a:xfrm>
              <a:off x="5126040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44</a:t>
              </a:r>
              <a:endParaRPr lang="en-SG" sz="2400"/>
            </a:p>
          </p:txBody>
        </p:sp>
        <p:sp>
          <p:nvSpPr>
            <p:cNvPr id="17" name="TextBox 44"/>
            <p:cNvSpPr txBox="1">
              <a:spLocks noChangeArrowheads="1"/>
            </p:cNvSpPr>
            <p:nvPr/>
          </p:nvSpPr>
          <p:spPr bwMode="auto">
            <a:xfrm>
              <a:off x="5808212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77</a:t>
              </a:r>
              <a:endParaRPr lang="en-SG" sz="2400"/>
            </a:p>
          </p:txBody>
        </p:sp>
        <p:sp>
          <p:nvSpPr>
            <p:cNvPr id="18" name="TextBox 45"/>
            <p:cNvSpPr txBox="1">
              <a:spLocks noChangeArrowheads="1"/>
            </p:cNvSpPr>
            <p:nvPr/>
          </p:nvSpPr>
          <p:spPr bwMode="auto">
            <a:xfrm>
              <a:off x="6490384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84</a:t>
              </a:r>
              <a:endParaRPr lang="en-SG" sz="2400"/>
            </a:p>
          </p:txBody>
        </p:sp>
        <p:sp>
          <p:nvSpPr>
            <p:cNvPr id="19" name="TextBox 46"/>
            <p:cNvSpPr txBox="1">
              <a:spLocks noChangeArrowheads="1"/>
            </p:cNvSpPr>
            <p:nvPr/>
          </p:nvSpPr>
          <p:spPr bwMode="auto">
            <a:xfrm>
              <a:off x="7166429" y="2345453"/>
              <a:ext cx="682172" cy="46166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400"/>
                <a:t>90</a:t>
              </a:r>
              <a:endParaRPr lang="en-SG" sz="2400"/>
            </a:p>
          </p:txBody>
        </p:sp>
        <p:sp>
          <p:nvSpPr>
            <p:cNvPr id="20" name="TextBox 47"/>
            <p:cNvSpPr txBox="1">
              <a:spLocks noChangeArrowheads="1"/>
            </p:cNvSpPr>
            <p:nvPr/>
          </p:nvSpPr>
          <p:spPr bwMode="auto">
            <a:xfrm>
              <a:off x="1715180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21" name="TextBox 48"/>
            <p:cNvSpPr txBox="1">
              <a:spLocks noChangeArrowheads="1"/>
            </p:cNvSpPr>
            <p:nvPr/>
          </p:nvSpPr>
          <p:spPr bwMode="auto">
            <a:xfrm>
              <a:off x="2397352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22" name="TextBox 49"/>
            <p:cNvSpPr txBox="1">
              <a:spLocks noChangeArrowheads="1"/>
            </p:cNvSpPr>
            <p:nvPr/>
          </p:nvSpPr>
          <p:spPr bwMode="auto">
            <a:xfrm>
              <a:off x="3079524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23" name="TextBox 50"/>
            <p:cNvSpPr txBox="1">
              <a:spLocks noChangeArrowheads="1"/>
            </p:cNvSpPr>
            <p:nvPr/>
          </p:nvSpPr>
          <p:spPr bwMode="auto">
            <a:xfrm>
              <a:off x="3761696" y="2036187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24" name="TextBox 51"/>
            <p:cNvSpPr txBox="1">
              <a:spLocks noChangeArrowheads="1"/>
            </p:cNvSpPr>
            <p:nvPr/>
          </p:nvSpPr>
          <p:spPr bwMode="auto">
            <a:xfrm>
              <a:off x="4443868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25" name="TextBox 52"/>
            <p:cNvSpPr txBox="1">
              <a:spLocks noChangeArrowheads="1"/>
            </p:cNvSpPr>
            <p:nvPr/>
          </p:nvSpPr>
          <p:spPr bwMode="auto">
            <a:xfrm>
              <a:off x="5119913" y="2039165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26" name="TextBox 53"/>
            <p:cNvSpPr txBox="1">
              <a:spLocks noChangeArrowheads="1"/>
            </p:cNvSpPr>
            <p:nvPr/>
          </p:nvSpPr>
          <p:spPr bwMode="auto">
            <a:xfrm>
              <a:off x="5802085" y="2039165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[6]</a:t>
              </a:r>
              <a:endParaRPr lang="en-SG" sz="1400"/>
            </a:p>
          </p:txBody>
        </p:sp>
        <p:sp>
          <p:nvSpPr>
            <p:cNvPr id="27" name="TextBox 54"/>
            <p:cNvSpPr txBox="1">
              <a:spLocks noChangeArrowheads="1"/>
            </p:cNvSpPr>
            <p:nvPr/>
          </p:nvSpPr>
          <p:spPr bwMode="auto">
            <a:xfrm>
              <a:off x="6484257" y="2037676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[7]</a:t>
              </a:r>
              <a:endParaRPr lang="en-SG" sz="1400"/>
            </a:p>
          </p:txBody>
        </p:sp>
        <p:sp>
          <p:nvSpPr>
            <p:cNvPr id="28" name="TextBox 55"/>
            <p:cNvSpPr txBox="1">
              <a:spLocks noChangeArrowheads="1"/>
            </p:cNvSpPr>
            <p:nvPr/>
          </p:nvSpPr>
          <p:spPr bwMode="auto">
            <a:xfrm>
              <a:off x="7166429" y="2039165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[8]</a:t>
              </a:r>
              <a:endParaRPr lang="en-SG" sz="1400"/>
            </a:p>
          </p:txBody>
        </p:sp>
        <p:sp>
          <p:nvSpPr>
            <p:cNvPr id="29" name="TextBox 56"/>
            <p:cNvSpPr txBox="1">
              <a:spLocks noChangeArrowheads="1"/>
            </p:cNvSpPr>
            <p:nvPr/>
          </p:nvSpPr>
          <p:spPr bwMode="auto">
            <a:xfrm>
              <a:off x="1374094" y="2036187"/>
              <a:ext cx="6821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arr</a:t>
              </a:r>
              <a:endParaRPr lang="en-SG" sz="1400"/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03225" y="3945880"/>
            <a:ext cx="5405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1. start = </a:t>
            </a:r>
            <a:r>
              <a:rPr lang="en-US" sz="2400">
                <a:solidFill>
                  <a:srgbClr val="006600"/>
                </a:solidFill>
              </a:rPr>
              <a:t>0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8</a:t>
            </a:r>
            <a:r>
              <a:rPr lang="en-US" sz="2400"/>
              <a:t>, mid = (0+8)/2 = </a:t>
            </a:r>
            <a:r>
              <a:rPr lang="en-US" sz="2400">
                <a:solidFill>
                  <a:srgbClr val="C00000"/>
                </a:solidFill>
              </a:rPr>
              <a:t>4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rot="5400000" flipH="1" flipV="1">
            <a:off x="4366419" y="3232944"/>
            <a:ext cx="850900" cy="1588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2" name="Group 67"/>
          <p:cNvGrpSpPr>
            <a:grpSpLocks/>
          </p:cNvGrpSpPr>
          <p:nvPr/>
        </p:nvGrpSpPr>
        <p:grpSpPr bwMode="auto">
          <a:xfrm>
            <a:off x="4443413" y="2344738"/>
            <a:ext cx="3405187" cy="461962"/>
            <a:chOff x="4443868" y="2343964"/>
            <a:chExt cx="3404733" cy="463154"/>
          </a:xfrm>
        </p:grpSpPr>
        <p:cxnSp>
          <p:nvCxnSpPr>
            <p:cNvPr id="33" name="Straight Connector 63"/>
            <p:cNvCxnSpPr>
              <a:cxnSpLocks noChangeShapeType="1"/>
            </p:cNvCxnSpPr>
            <p:nvPr/>
          </p:nvCxnSpPr>
          <p:spPr bwMode="auto">
            <a:xfrm>
              <a:off x="4443868" y="2343964"/>
              <a:ext cx="3404733" cy="463154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Connector 64"/>
            <p:cNvCxnSpPr>
              <a:cxnSpLocks noChangeShapeType="1"/>
            </p:cNvCxnSpPr>
            <p:nvPr/>
          </p:nvCxnSpPr>
          <p:spPr bwMode="auto">
            <a:xfrm flipV="1">
              <a:off x="4443868" y="2346942"/>
              <a:ext cx="3404733" cy="460176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98463" y="4447232"/>
            <a:ext cx="5744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2. start = </a:t>
            </a:r>
            <a:r>
              <a:rPr lang="en-US" sz="2400">
                <a:solidFill>
                  <a:srgbClr val="006600"/>
                </a:solidFill>
              </a:rPr>
              <a:t>0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3</a:t>
            </a:r>
            <a:r>
              <a:rPr lang="en-US" sz="2400"/>
              <a:t>, mid = (0+3)/2 = </a:t>
            </a:r>
            <a:r>
              <a:rPr lang="en-US" sz="2400">
                <a:solidFill>
                  <a:srgbClr val="C00000"/>
                </a:solidFill>
              </a:rPr>
              <a:t>1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36" name="Straight Arrow Connector 35"/>
          <p:cNvCxnSpPr>
            <a:cxnSpLocks noChangeShapeType="1"/>
          </p:cNvCxnSpPr>
          <p:nvPr/>
        </p:nvCxnSpPr>
        <p:spPr bwMode="auto">
          <a:xfrm rot="5400000" flipH="1" flipV="1">
            <a:off x="2336007" y="3232944"/>
            <a:ext cx="850900" cy="1587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7" name="Group 70"/>
          <p:cNvGrpSpPr>
            <a:grpSpLocks/>
          </p:cNvGrpSpPr>
          <p:nvPr/>
        </p:nvGrpSpPr>
        <p:grpSpPr bwMode="auto">
          <a:xfrm>
            <a:off x="1720850" y="2344738"/>
            <a:ext cx="1358900" cy="463550"/>
            <a:chOff x="4443868" y="2343964"/>
            <a:chExt cx="3404733" cy="463154"/>
          </a:xfrm>
        </p:grpSpPr>
        <p:cxnSp>
          <p:nvCxnSpPr>
            <p:cNvPr id="38" name="Straight Connector 71"/>
            <p:cNvCxnSpPr>
              <a:cxnSpLocks noChangeShapeType="1"/>
            </p:cNvCxnSpPr>
            <p:nvPr/>
          </p:nvCxnSpPr>
          <p:spPr bwMode="auto">
            <a:xfrm>
              <a:off x="4443868" y="2343964"/>
              <a:ext cx="3404733" cy="463154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Straight Connector 72"/>
            <p:cNvCxnSpPr>
              <a:cxnSpLocks noChangeShapeType="1"/>
            </p:cNvCxnSpPr>
            <p:nvPr/>
          </p:nvCxnSpPr>
          <p:spPr bwMode="auto">
            <a:xfrm flipV="1">
              <a:off x="4443868" y="2346942"/>
              <a:ext cx="3404733" cy="460176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403225" y="4932546"/>
            <a:ext cx="57475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3. start = </a:t>
            </a:r>
            <a:r>
              <a:rPr lang="en-US" sz="2400">
                <a:solidFill>
                  <a:srgbClr val="006600"/>
                </a:solidFill>
              </a:rPr>
              <a:t>2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3</a:t>
            </a:r>
            <a:r>
              <a:rPr lang="en-US" sz="2400"/>
              <a:t>, mid = (2+3)/2 = </a:t>
            </a:r>
            <a:r>
              <a:rPr lang="en-US" sz="2400">
                <a:solidFill>
                  <a:srgbClr val="C00000"/>
                </a:solidFill>
              </a:rPr>
              <a:t>2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rot="5400000" flipH="1" flipV="1">
            <a:off x="3067844" y="3232944"/>
            <a:ext cx="850900" cy="1588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2" name="Group 75"/>
          <p:cNvGrpSpPr>
            <a:grpSpLocks/>
          </p:cNvGrpSpPr>
          <p:nvPr/>
        </p:nvGrpSpPr>
        <p:grpSpPr bwMode="auto">
          <a:xfrm>
            <a:off x="3079750" y="2346325"/>
            <a:ext cx="676275" cy="465138"/>
            <a:chOff x="4443868" y="2343964"/>
            <a:chExt cx="3404733" cy="463154"/>
          </a:xfrm>
        </p:grpSpPr>
        <p:cxnSp>
          <p:nvCxnSpPr>
            <p:cNvPr id="43" name="Straight Connector 76"/>
            <p:cNvCxnSpPr>
              <a:cxnSpLocks noChangeShapeType="1"/>
            </p:cNvCxnSpPr>
            <p:nvPr/>
          </p:nvCxnSpPr>
          <p:spPr bwMode="auto">
            <a:xfrm>
              <a:off x="4443868" y="2343964"/>
              <a:ext cx="3404733" cy="463154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Straight Connector 77"/>
            <p:cNvCxnSpPr>
              <a:cxnSpLocks noChangeShapeType="1"/>
            </p:cNvCxnSpPr>
            <p:nvPr/>
          </p:nvCxnSpPr>
          <p:spPr bwMode="auto">
            <a:xfrm flipV="1">
              <a:off x="4443868" y="2346942"/>
              <a:ext cx="3404733" cy="460176"/>
            </a:xfrm>
            <a:prstGeom prst="line">
              <a:avLst/>
            </a:prstGeom>
            <a:noFill/>
            <a:ln w="285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98463" y="5440065"/>
            <a:ext cx="5410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/>
              <a:t>4. start = </a:t>
            </a:r>
            <a:r>
              <a:rPr lang="en-US" sz="2400">
                <a:solidFill>
                  <a:srgbClr val="006600"/>
                </a:solidFill>
              </a:rPr>
              <a:t>3</a:t>
            </a:r>
            <a:r>
              <a:rPr lang="en-US" sz="2400"/>
              <a:t>, end = </a:t>
            </a:r>
            <a:r>
              <a:rPr lang="en-US" sz="2400">
                <a:solidFill>
                  <a:srgbClr val="0000FF"/>
                </a:solidFill>
              </a:rPr>
              <a:t>3</a:t>
            </a:r>
            <a:r>
              <a:rPr lang="en-US" sz="2400"/>
              <a:t>, mid = (3+3)/2 = </a:t>
            </a:r>
            <a:r>
              <a:rPr lang="en-US" sz="2400">
                <a:solidFill>
                  <a:srgbClr val="C00000"/>
                </a:solidFill>
              </a:rPr>
              <a:t>3</a:t>
            </a:r>
            <a:endParaRPr lang="en-SG" sz="2400">
              <a:solidFill>
                <a:srgbClr val="C00000"/>
              </a:solidFill>
            </a:endParaRPr>
          </a:p>
        </p:txBody>
      </p: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 flipH="1" flipV="1">
            <a:off x="3689350" y="3230563"/>
            <a:ext cx="849313" cy="1587"/>
          </a:xfrm>
          <a:prstGeom prst="straightConnector1">
            <a:avLst/>
          </a:prstGeom>
          <a:noFill/>
          <a:ln w="15875" cap="sq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176338" y="2880250"/>
            <a:ext cx="199257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0000FF"/>
                </a:solidFill>
              </a:rPr>
              <a:t>Found!</a:t>
            </a:r>
          </a:p>
          <a:p>
            <a:pPr eaLnBrk="1" hangingPunct="1"/>
            <a:r>
              <a:rPr lang="en-US" sz="3200">
                <a:solidFill>
                  <a:srgbClr val="C00000"/>
                </a:solidFill>
              </a:rPr>
              <a:t>Return 3</a:t>
            </a:r>
            <a:endParaRPr lang="en-SG" sz="320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08663" y="3945682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030A0"/>
                </a:solidFill>
              </a:rPr>
              <a:t>arr[4] = 38 &gt; 23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802299" y="4423311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rgbClr val="7030A0"/>
                </a:solidFill>
              </a:rPr>
              <a:t>arr</a:t>
            </a:r>
            <a:r>
              <a:rPr lang="en-US" sz="2400">
                <a:solidFill>
                  <a:srgbClr val="7030A0"/>
                </a:solidFill>
              </a:rPr>
              <a:t>[1] = 12 &lt; 23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802299" y="4924662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rgbClr val="7030A0"/>
                </a:solidFill>
              </a:rPr>
              <a:t>arr</a:t>
            </a:r>
            <a:r>
              <a:rPr lang="en-US" sz="2400">
                <a:solidFill>
                  <a:srgbClr val="7030A0"/>
                </a:solidFill>
              </a:rPr>
              <a:t>[2] = 17 &lt; 23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802299" y="5415274"/>
            <a:ext cx="2548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err="1">
                <a:solidFill>
                  <a:srgbClr val="7030A0"/>
                </a:solidFill>
              </a:rPr>
              <a:t>arr</a:t>
            </a:r>
            <a:r>
              <a:rPr lang="en-US" sz="2400">
                <a:solidFill>
                  <a:srgbClr val="7030A0"/>
                </a:solidFill>
              </a:rPr>
              <a:t>[3] = 23 == 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17611B-6292-D522-1604-32B71FE1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45DA1-79D8-815A-AEA3-18D65796C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48558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Counting Sort</a:t>
            </a:r>
          </a:p>
        </p:txBody>
      </p:sp>
      <p:grpSp>
        <p:nvGrpSpPr>
          <p:cNvPr id="8" name="Group 114">
            <a:extLst>
              <a:ext uri="{FF2B5EF4-FFF2-40B4-BE49-F238E27FC236}">
                <a16:creationId xmlns:a16="http://schemas.microsoft.com/office/drawing/2014/main" id="{F5558159-9563-4219-A0AF-A1C3F29DB1A7}"/>
              </a:ext>
            </a:extLst>
          </p:cNvPr>
          <p:cNvGrpSpPr>
            <a:grpSpLocks/>
          </p:cNvGrpSpPr>
          <p:nvPr/>
        </p:nvGrpSpPr>
        <p:grpSpPr bwMode="auto">
          <a:xfrm>
            <a:off x="720374" y="1694988"/>
            <a:ext cx="3758212" cy="711200"/>
            <a:chOff x="2091711" y="2136928"/>
            <a:chExt cx="3758410" cy="710464"/>
          </a:xfrm>
        </p:grpSpPr>
        <p:sp>
          <p:nvSpPr>
            <p:cNvPr id="9" name="TextBox 38">
              <a:extLst>
                <a:ext uri="{FF2B5EF4-FFF2-40B4-BE49-F238E27FC236}">
                  <a16:creationId xmlns:a16="http://schemas.microsoft.com/office/drawing/2014/main" id="{B2B4534F-E9E0-40D2-A9B2-56B5594844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10" name="TextBox 39">
              <a:extLst>
                <a:ext uri="{FF2B5EF4-FFF2-40B4-BE49-F238E27FC236}">
                  <a16:creationId xmlns:a16="http://schemas.microsoft.com/office/drawing/2014/main" id="{FF2789B4-7582-4FC0-BBDC-97E788878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8DBEE358-E7D8-4AD9-B638-9DDA752600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3</a:t>
              </a:r>
              <a:endParaRPr lang="en-SG" sz="2000"/>
            </a:p>
          </p:txBody>
        </p:sp>
        <p:sp>
          <p:nvSpPr>
            <p:cNvPr id="13" name="TextBox 41">
              <a:extLst>
                <a:ext uri="{FF2B5EF4-FFF2-40B4-BE49-F238E27FC236}">
                  <a16:creationId xmlns:a16="http://schemas.microsoft.com/office/drawing/2014/main" id="{72042649-9B16-484D-A6EE-D057A70E37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D3732F19-BC60-4D55-8023-C5511A72A8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8</a:t>
              </a:r>
              <a:endParaRPr lang="en-SG" sz="2000"/>
            </a:p>
          </p:txBody>
        </p:sp>
        <p:sp>
          <p:nvSpPr>
            <p:cNvPr id="15" name="TextBox 43">
              <a:extLst>
                <a:ext uri="{FF2B5EF4-FFF2-40B4-BE49-F238E27FC236}">
                  <a16:creationId xmlns:a16="http://schemas.microsoft.com/office/drawing/2014/main" id="{343405B6-4543-4775-B8E1-2726BE0EE3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19" name="TextBox 47">
              <a:extLst>
                <a:ext uri="{FF2B5EF4-FFF2-40B4-BE49-F238E27FC236}">
                  <a16:creationId xmlns:a16="http://schemas.microsoft.com/office/drawing/2014/main" id="{67B03A73-3A89-49CC-B9FF-D6CE462485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20" name="TextBox 48">
              <a:extLst>
                <a:ext uri="{FF2B5EF4-FFF2-40B4-BE49-F238E27FC236}">
                  <a16:creationId xmlns:a16="http://schemas.microsoft.com/office/drawing/2014/main" id="{50E4CB0C-E77F-4501-B6DB-067F21FE11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21" name="TextBox 49">
              <a:extLst>
                <a:ext uri="{FF2B5EF4-FFF2-40B4-BE49-F238E27FC236}">
                  <a16:creationId xmlns:a16="http://schemas.microsoft.com/office/drawing/2014/main" id="{1B38DAE8-6262-40F6-A349-6BA039A773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22" name="TextBox 50">
              <a:extLst>
                <a:ext uri="{FF2B5EF4-FFF2-40B4-BE49-F238E27FC236}">
                  <a16:creationId xmlns:a16="http://schemas.microsoft.com/office/drawing/2014/main" id="{CC900F18-9AAF-4AAC-9719-37ACDB50B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23" name="TextBox 51">
              <a:extLst>
                <a:ext uri="{FF2B5EF4-FFF2-40B4-BE49-F238E27FC236}">
                  <a16:creationId xmlns:a16="http://schemas.microsoft.com/office/drawing/2014/main" id="{7F881D1B-9CE3-473D-B025-3C121D1D83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24" name="TextBox 52">
              <a:extLst>
                <a:ext uri="{FF2B5EF4-FFF2-40B4-BE49-F238E27FC236}">
                  <a16:creationId xmlns:a16="http://schemas.microsoft.com/office/drawing/2014/main" id="{00C72526-1C5F-44FC-AF7F-68E5BD704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28" name="TextBox 56">
              <a:extLst>
                <a:ext uri="{FF2B5EF4-FFF2-40B4-BE49-F238E27FC236}">
                  <a16:creationId xmlns:a16="http://schemas.microsoft.com/office/drawing/2014/main" id="{6120F93B-1632-4A54-8C74-DE4A949E5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in</a:t>
              </a:r>
              <a:endParaRPr lang="en-SG" sz="1400"/>
            </a:p>
          </p:txBody>
        </p:sp>
      </p:grpSp>
      <p:grpSp>
        <p:nvGrpSpPr>
          <p:cNvPr id="44" name="Group 114">
            <a:extLst>
              <a:ext uri="{FF2B5EF4-FFF2-40B4-BE49-F238E27FC236}">
                <a16:creationId xmlns:a16="http://schemas.microsoft.com/office/drawing/2014/main" id="{F044F7B6-F72A-4752-961A-10DD87A65B9A}"/>
              </a:ext>
            </a:extLst>
          </p:cNvPr>
          <p:cNvGrpSpPr>
            <a:grpSpLocks/>
          </p:cNvGrpSpPr>
          <p:nvPr/>
        </p:nvGrpSpPr>
        <p:grpSpPr bwMode="auto">
          <a:xfrm>
            <a:off x="720374" y="2773153"/>
            <a:ext cx="5416550" cy="711200"/>
            <a:chOff x="2091711" y="2136928"/>
            <a:chExt cx="5416835" cy="710464"/>
          </a:xfrm>
        </p:grpSpPr>
        <p:sp>
          <p:nvSpPr>
            <p:cNvPr id="45" name="TextBox 38">
              <a:extLst>
                <a:ext uri="{FF2B5EF4-FFF2-40B4-BE49-F238E27FC236}">
                  <a16:creationId xmlns:a16="http://schemas.microsoft.com/office/drawing/2014/main" id="{2BDCBA05-7414-4D82-B6B7-9993898AC0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46" name="TextBox 39">
              <a:extLst>
                <a:ext uri="{FF2B5EF4-FFF2-40B4-BE49-F238E27FC236}">
                  <a16:creationId xmlns:a16="http://schemas.microsoft.com/office/drawing/2014/main" id="{7C477074-C791-404D-86C0-F711088333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47" name="TextBox 40">
              <a:extLst>
                <a:ext uri="{FF2B5EF4-FFF2-40B4-BE49-F238E27FC236}">
                  <a16:creationId xmlns:a16="http://schemas.microsoft.com/office/drawing/2014/main" id="{3AFC887A-FE01-4727-81DE-9D6F40446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48" name="TextBox 41">
              <a:extLst>
                <a:ext uri="{FF2B5EF4-FFF2-40B4-BE49-F238E27FC236}">
                  <a16:creationId xmlns:a16="http://schemas.microsoft.com/office/drawing/2014/main" id="{4A285F2B-6929-43AC-97F9-7200A91369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</a:t>
              </a:r>
              <a:endParaRPr lang="en-SG" sz="2000"/>
            </a:p>
          </p:txBody>
        </p:sp>
        <p:sp>
          <p:nvSpPr>
            <p:cNvPr id="49" name="TextBox 42">
              <a:extLst>
                <a:ext uri="{FF2B5EF4-FFF2-40B4-BE49-F238E27FC236}">
                  <a16:creationId xmlns:a16="http://schemas.microsoft.com/office/drawing/2014/main" id="{D2D610C3-B3A8-4F20-A13E-D81383E93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50" name="TextBox 43">
              <a:extLst>
                <a:ext uri="{FF2B5EF4-FFF2-40B4-BE49-F238E27FC236}">
                  <a16:creationId xmlns:a16="http://schemas.microsoft.com/office/drawing/2014/main" id="{B04AA40A-9F38-45B6-9E42-2BBB14754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51" name="TextBox 44">
              <a:extLst>
                <a:ext uri="{FF2B5EF4-FFF2-40B4-BE49-F238E27FC236}">
                  <a16:creationId xmlns:a16="http://schemas.microsoft.com/office/drawing/2014/main" id="{26616661-3757-4EF8-B554-C6557A27E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0120" y="2447282"/>
              <a:ext cx="554502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52" name="TextBox 45">
              <a:extLst>
                <a:ext uri="{FF2B5EF4-FFF2-40B4-BE49-F238E27FC236}">
                  <a16:creationId xmlns:a16="http://schemas.microsoft.com/office/drawing/2014/main" id="{147CF96D-B86C-48C3-B232-068072CE1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4622" y="2447282"/>
              <a:ext cx="554501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0</a:t>
              </a:r>
              <a:endParaRPr lang="en-SG" sz="2000"/>
            </a:p>
          </p:txBody>
        </p:sp>
        <p:sp>
          <p:nvSpPr>
            <p:cNvPr id="53" name="TextBox 46">
              <a:extLst>
                <a:ext uri="{FF2B5EF4-FFF2-40B4-BE49-F238E27FC236}">
                  <a16:creationId xmlns:a16="http://schemas.microsoft.com/office/drawing/2014/main" id="{9344DD33-59B0-4DFC-9321-E24433703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59123" y="2447282"/>
              <a:ext cx="5494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</a:t>
              </a:r>
              <a:endParaRPr lang="en-SG" sz="2000"/>
            </a:p>
          </p:txBody>
        </p:sp>
        <p:sp>
          <p:nvSpPr>
            <p:cNvPr id="54" name="TextBox 47">
              <a:extLst>
                <a:ext uri="{FF2B5EF4-FFF2-40B4-BE49-F238E27FC236}">
                  <a16:creationId xmlns:a16="http://schemas.microsoft.com/office/drawing/2014/main" id="{E7B5C34F-1DBD-4E4F-AB74-D763BF6866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55" name="TextBox 48">
              <a:extLst>
                <a:ext uri="{FF2B5EF4-FFF2-40B4-BE49-F238E27FC236}">
                  <a16:creationId xmlns:a16="http://schemas.microsoft.com/office/drawing/2014/main" id="{541FEDC3-298D-4615-B3D5-1359CD647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56" name="TextBox 49">
              <a:extLst>
                <a:ext uri="{FF2B5EF4-FFF2-40B4-BE49-F238E27FC236}">
                  <a16:creationId xmlns:a16="http://schemas.microsoft.com/office/drawing/2014/main" id="{03FB4C08-34A1-4753-AF20-23EB2D7B4F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57" name="TextBox 50">
              <a:extLst>
                <a:ext uri="{FF2B5EF4-FFF2-40B4-BE49-F238E27FC236}">
                  <a16:creationId xmlns:a16="http://schemas.microsoft.com/office/drawing/2014/main" id="{C6F20707-3A21-4F0C-912E-ABB24E086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58" name="TextBox 51">
              <a:extLst>
                <a:ext uri="{FF2B5EF4-FFF2-40B4-BE49-F238E27FC236}">
                  <a16:creationId xmlns:a16="http://schemas.microsoft.com/office/drawing/2014/main" id="{A9DD74C6-5818-4E62-BF1E-842A571E5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59" name="TextBox 52">
              <a:extLst>
                <a:ext uri="{FF2B5EF4-FFF2-40B4-BE49-F238E27FC236}">
                  <a16:creationId xmlns:a16="http://schemas.microsoft.com/office/drawing/2014/main" id="{948A7206-0B99-41DE-9A00-25F6C4770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60" name="TextBox 53">
              <a:extLst>
                <a:ext uri="{FF2B5EF4-FFF2-40B4-BE49-F238E27FC236}">
                  <a16:creationId xmlns:a16="http://schemas.microsoft.com/office/drawing/2014/main" id="{5CECA42D-C540-44E7-A2A3-F0AA9E0B9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0121" y="2139902"/>
              <a:ext cx="55450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[6]</a:t>
              </a:r>
              <a:endParaRPr lang="en-SG" sz="1400"/>
            </a:p>
          </p:txBody>
        </p:sp>
        <p:sp>
          <p:nvSpPr>
            <p:cNvPr id="61" name="TextBox 54">
              <a:extLst>
                <a:ext uri="{FF2B5EF4-FFF2-40B4-BE49-F238E27FC236}">
                  <a16:creationId xmlns:a16="http://schemas.microsoft.com/office/drawing/2014/main" id="{C9DA01C5-EC6F-4DE8-8804-DD29D4D25D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4277" y="2138415"/>
              <a:ext cx="568508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[7]</a:t>
              </a:r>
              <a:endParaRPr lang="en-SG" sz="1400"/>
            </a:p>
          </p:txBody>
        </p:sp>
        <p:sp>
          <p:nvSpPr>
            <p:cNvPr id="62" name="TextBox 55">
              <a:extLst>
                <a:ext uri="{FF2B5EF4-FFF2-40B4-BE49-F238E27FC236}">
                  <a16:creationId xmlns:a16="http://schemas.microsoft.com/office/drawing/2014/main" id="{C7312D39-4B08-4941-A00D-05594F1671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340" y="2139902"/>
              <a:ext cx="54942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[8]</a:t>
              </a:r>
              <a:endParaRPr lang="en-SG" sz="1400"/>
            </a:p>
          </p:txBody>
        </p:sp>
        <p:sp>
          <p:nvSpPr>
            <p:cNvPr id="63" name="TextBox 56">
              <a:extLst>
                <a:ext uri="{FF2B5EF4-FFF2-40B4-BE49-F238E27FC236}">
                  <a16:creationId xmlns:a16="http://schemas.microsoft.com/office/drawing/2014/main" id="{14EC59AC-4522-42E4-9A92-D86ECBFC93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 err="1"/>
                <a:t>freq</a:t>
              </a:r>
              <a:endParaRPr lang="en-SG" sz="1400"/>
            </a:p>
          </p:txBody>
        </p:sp>
      </p:grpSp>
      <p:grpSp>
        <p:nvGrpSpPr>
          <p:cNvPr id="65" name="Group 114">
            <a:extLst>
              <a:ext uri="{FF2B5EF4-FFF2-40B4-BE49-F238E27FC236}">
                <a16:creationId xmlns:a16="http://schemas.microsoft.com/office/drawing/2014/main" id="{178049B9-7A74-4F8F-9DC1-2F7C32FF2039}"/>
              </a:ext>
            </a:extLst>
          </p:cNvPr>
          <p:cNvGrpSpPr>
            <a:grpSpLocks/>
          </p:cNvGrpSpPr>
          <p:nvPr/>
        </p:nvGrpSpPr>
        <p:grpSpPr bwMode="auto">
          <a:xfrm>
            <a:off x="720374" y="3926581"/>
            <a:ext cx="3758212" cy="711200"/>
            <a:chOff x="2091711" y="2136928"/>
            <a:chExt cx="3758410" cy="710464"/>
          </a:xfrm>
        </p:grpSpPr>
        <p:sp>
          <p:nvSpPr>
            <p:cNvPr id="66" name="TextBox 38">
              <a:extLst>
                <a:ext uri="{FF2B5EF4-FFF2-40B4-BE49-F238E27FC236}">
                  <a16:creationId xmlns:a16="http://schemas.microsoft.com/office/drawing/2014/main" id="{6A73770B-C639-4144-A1A0-F1E41A4A7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67" name="TextBox 39">
              <a:extLst>
                <a:ext uri="{FF2B5EF4-FFF2-40B4-BE49-F238E27FC236}">
                  <a16:creationId xmlns:a16="http://schemas.microsoft.com/office/drawing/2014/main" id="{D20B9F06-6BF7-4C62-9CFD-1D0C765CCE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</a:t>
              </a:r>
              <a:endParaRPr lang="en-SG" sz="2000"/>
            </a:p>
          </p:txBody>
        </p:sp>
        <p:sp>
          <p:nvSpPr>
            <p:cNvPr id="68" name="TextBox 40">
              <a:extLst>
                <a:ext uri="{FF2B5EF4-FFF2-40B4-BE49-F238E27FC236}">
                  <a16:creationId xmlns:a16="http://schemas.microsoft.com/office/drawing/2014/main" id="{7CD716A3-5128-44B2-A6D6-BEDEBCE10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3</a:t>
              </a:r>
              <a:endParaRPr lang="en-SG" sz="2000"/>
            </a:p>
          </p:txBody>
        </p:sp>
        <p:sp>
          <p:nvSpPr>
            <p:cNvPr id="69" name="TextBox 41">
              <a:extLst>
                <a:ext uri="{FF2B5EF4-FFF2-40B4-BE49-F238E27FC236}">
                  <a16:creationId xmlns:a16="http://schemas.microsoft.com/office/drawing/2014/main" id="{8ABE4DC7-CD13-4543-8663-BF4A0FD646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70" name="TextBox 42">
              <a:extLst>
                <a:ext uri="{FF2B5EF4-FFF2-40B4-BE49-F238E27FC236}">
                  <a16:creationId xmlns:a16="http://schemas.microsoft.com/office/drawing/2014/main" id="{6B030DA8-35EE-4E16-AC1C-B81B72DB4A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71" name="TextBox 43">
              <a:extLst>
                <a:ext uri="{FF2B5EF4-FFF2-40B4-BE49-F238E27FC236}">
                  <a16:creationId xmlns:a16="http://schemas.microsoft.com/office/drawing/2014/main" id="{E4F20111-AAF6-478B-9CB1-DD5B897AC1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8</a:t>
              </a:r>
              <a:endParaRPr lang="en-SG" sz="2000"/>
            </a:p>
          </p:txBody>
        </p:sp>
        <p:sp>
          <p:nvSpPr>
            <p:cNvPr id="72" name="TextBox 47">
              <a:extLst>
                <a:ext uri="{FF2B5EF4-FFF2-40B4-BE49-F238E27FC236}">
                  <a16:creationId xmlns:a16="http://schemas.microsoft.com/office/drawing/2014/main" id="{044A0ABF-FAF1-49A4-8726-24E35A226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73" name="TextBox 48">
              <a:extLst>
                <a:ext uri="{FF2B5EF4-FFF2-40B4-BE49-F238E27FC236}">
                  <a16:creationId xmlns:a16="http://schemas.microsoft.com/office/drawing/2014/main" id="{C900F44A-2BF8-4BC8-8CBF-8C51959674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74" name="TextBox 49">
              <a:extLst>
                <a:ext uri="{FF2B5EF4-FFF2-40B4-BE49-F238E27FC236}">
                  <a16:creationId xmlns:a16="http://schemas.microsoft.com/office/drawing/2014/main" id="{9856E6E8-5494-4302-B0F8-2EA024FF7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75" name="TextBox 50">
              <a:extLst>
                <a:ext uri="{FF2B5EF4-FFF2-40B4-BE49-F238E27FC236}">
                  <a16:creationId xmlns:a16="http://schemas.microsoft.com/office/drawing/2014/main" id="{EDC432B2-BBF7-44A1-84F2-DBF11C552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76" name="TextBox 51">
              <a:extLst>
                <a:ext uri="{FF2B5EF4-FFF2-40B4-BE49-F238E27FC236}">
                  <a16:creationId xmlns:a16="http://schemas.microsoft.com/office/drawing/2014/main" id="{2D747E1E-E5E9-4827-A4CC-5C054BF1A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77" name="TextBox 52">
              <a:extLst>
                <a:ext uri="{FF2B5EF4-FFF2-40B4-BE49-F238E27FC236}">
                  <a16:creationId xmlns:a16="http://schemas.microsoft.com/office/drawing/2014/main" id="{6E268AC8-C886-4DE4-835D-C1A65B7F9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78" name="TextBox 56">
              <a:extLst>
                <a:ext uri="{FF2B5EF4-FFF2-40B4-BE49-F238E27FC236}">
                  <a16:creationId xmlns:a16="http://schemas.microsoft.com/office/drawing/2014/main" id="{C956B8E8-E6C8-404E-93DC-FA50FB1D0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out</a:t>
              </a:r>
              <a:endParaRPr lang="en-SG" sz="1400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D55CBB4-2037-4277-B9CF-759FE6E7C0FD}"/>
              </a:ext>
            </a:extLst>
          </p:cNvPr>
          <p:cNvCxnSpPr>
            <a:stCxn id="47" idx="2"/>
            <a:endCxn id="72" idx="3"/>
          </p:cNvCxnSpPr>
          <p:nvPr/>
        </p:nvCxnSpPr>
        <p:spPr>
          <a:xfrm flipH="1">
            <a:off x="1657579" y="3484353"/>
            <a:ext cx="842480" cy="5975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80F065C-BB22-4F45-AA6A-594ACAC3F237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2139979" y="3484353"/>
            <a:ext cx="360080" cy="5960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C3A26AF-E8D3-4DDB-85E9-1470BAD1C9F2}"/>
              </a:ext>
            </a:extLst>
          </p:cNvPr>
          <p:cNvCxnSpPr>
            <a:cxnSpLocks/>
            <a:stCxn id="48" idx="2"/>
          </p:cNvCxnSpPr>
          <p:nvPr/>
        </p:nvCxnSpPr>
        <p:spPr>
          <a:xfrm flipH="1">
            <a:off x="2664515" y="3484353"/>
            <a:ext cx="397112" cy="5960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C1D6F54-23AB-4E3A-8BAD-762FD92F5CE6}"/>
              </a:ext>
            </a:extLst>
          </p:cNvPr>
          <p:cNvCxnSpPr/>
          <p:nvPr/>
        </p:nvCxnSpPr>
        <p:spPr>
          <a:xfrm flipH="1">
            <a:off x="3350952" y="3493896"/>
            <a:ext cx="842480" cy="5975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9EB21BE-4E7C-4F1C-B250-5BBFD3B1C84A}"/>
              </a:ext>
            </a:extLst>
          </p:cNvPr>
          <p:cNvCxnSpPr>
            <a:cxnSpLocks/>
          </p:cNvCxnSpPr>
          <p:nvPr/>
        </p:nvCxnSpPr>
        <p:spPr>
          <a:xfrm flipH="1">
            <a:off x="3833352" y="3493896"/>
            <a:ext cx="360080" cy="59607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46">
            <a:extLst>
              <a:ext uri="{FF2B5EF4-FFF2-40B4-BE49-F238E27FC236}">
                <a16:creationId xmlns:a16="http://schemas.microsoft.com/office/drawing/2014/main" id="{2AD46EF9-A843-48CC-8FB5-3CFD332FA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002" y="3072974"/>
            <a:ext cx="549394" cy="4005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2000"/>
              <a:t>0</a:t>
            </a:r>
            <a:endParaRPr lang="en-SG" sz="2000"/>
          </a:p>
        </p:txBody>
      </p:sp>
      <p:sp>
        <p:nvSpPr>
          <p:cNvPr id="87" name="TextBox 55">
            <a:extLst>
              <a:ext uri="{FF2B5EF4-FFF2-40B4-BE49-F238E27FC236}">
                <a16:creationId xmlns:a16="http://schemas.microsoft.com/office/drawing/2014/main" id="{0255B512-6249-43A5-B63F-F723EE291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219" y="2773153"/>
            <a:ext cx="549394" cy="30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400"/>
              <a:t>[9]</a:t>
            </a:r>
            <a:endParaRPr lang="en-SG" sz="140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3010C5D-BF54-4117-B17C-6BC0ECCBC0BF}"/>
              </a:ext>
            </a:extLst>
          </p:cNvPr>
          <p:cNvCxnSpPr>
            <a:cxnSpLocks/>
          </p:cNvCxnSpPr>
          <p:nvPr/>
        </p:nvCxnSpPr>
        <p:spPr>
          <a:xfrm flipH="1">
            <a:off x="4354477" y="3494627"/>
            <a:ext cx="1507750" cy="6056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58B1AC3-80C3-41E8-9557-2B3B587A5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352" y="1684955"/>
            <a:ext cx="2294513" cy="7078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dirty="0"/>
              <a:t>A list of </a:t>
            </a:r>
            <a:r>
              <a:rPr lang="en-US" sz="2000" dirty="0">
                <a:solidFill>
                  <a:srgbClr val="0000FF"/>
                </a:solidFill>
              </a:rPr>
              <a:t>6</a:t>
            </a:r>
            <a:r>
              <a:rPr lang="en-US" sz="2000" dirty="0"/>
              <a:t> items in the range of [0, </a:t>
            </a:r>
            <a:r>
              <a:rPr lang="en-US" sz="2000" dirty="0">
                <a:solidFill>
                  <a:srgbClr val="0000FF"/>
                </a:solidFill>
              </a:rPr>
              <a:t>9</a:t>
            </a:r>
            <a:r>
              <a:rPr lang="en-US" sz="2000" dirty="0"/>
              <a:t>]</a:t>
            </a:r>
            <a:endParaRPr lang="en-SG" sz="2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3AA6635-5D7C-4EEC-81A0-BB2DB1450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146" y="2780338"/>
            <a:ext cx="1768552" cy="70788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FF"/>
                </a:solidFill>
              </a:rPr>
              <a:t>10</a:t>
            </a:r>
            <a:r>
              <a:rPr lang="en-US" sz="2000"/>
              <a:t> slots in the </a:t>
            </a:r>
            <a:r>
              <a:rPr lang="en-US" sz="2000" err="1"/>
              <a:t>freq</a:t>
            </a:r>
            <a:r>
              <a:rPr lang="en-US" sz="2000"/>
              <a:t> array.</a:t>
            </a:r>
            <a:endParaRPr lang="en-SG" sz="20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0FAF57-BA9B-0CAB-8B4F-79C1C57E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E4AFF-067B-4C90-5DFA-C76E1D75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2938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Selection Sort</a:t>
            </a:r>
          </a:p>
        </p:txBody>
      </p:sp>
      <p:sp>
        <p:nvSpPr>
          <p:cNvPr id="9" name="TextBox 84"/>
          <p:cNvSpPr txBox="1">
            <a:spLocks noChangeArrowheads="1"/>
          </p:cNvSpPr>
          <p:nvPr/>
        </p:nvSpPr>
        <p:spPr bwMode="auto">
          <a:xfrm>
            <a:off x="333375" y="1427163"/>
            <a:ext cx="12731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i="1"/>
              <a:t>n</a:t>
            </a:r>
            <a:r>
              <a:rPr lang="en-US" sz="2400"/>
              <a:t> = 9</a:t>
            </a:r>
            <a:endParaRPr lang="en-SG" sz="2400"/>
          </a:p>
        </p:txBody>
      </p:sp>
      <p:grpSp>
        <p:nvGrpSpPr>
          <p:cNvPr id="10" name="Group 114"/>
          <p:cNvGrpSpPr>
            <a:grpSpLocks/>
          </p:cNvGrpSpPr>
          <p:nvPr/>
        </p:nvGrpSpPr>
        <p:grpSpPr bwMode="auto">
          <a:xfrm>
            <a:off x="2092325" y="2136775"/>
            <a:ext cx="5416550" cy="711200"/>
            <a:chOff x="2091711" y="2136928"/>
            <a:chExt cx="5416835" cy="710464"/>
          </a:xfrm>
        </p:grpSpPr>
        <p:sp>
          <p:nvSpPr>
            <p:cNvPr id="11" name="TextBox 38"/>
            <p:cNvSpPr txBox="1">
              <a:spLocks noChangeArrowheads="1"/>
            </p:cNvSpPr>
            <p:nvPr/>
          </p:nvSpPr>
          <p:spPr bwMode="auto">
            <a:xfrm>
              <a:off x="2470802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23</a:t>
              </a:r>
              <a:endParaRPr lang="en-SG" sz="2000"/>
            </a:p>
          </p:txBody>
        </p:sp>
        <p:sp>
          <p:nvSpPr>
            <p:cNvPr id="13" name="TextBox 39"/>
            <p:cNvSpPr txBox="1">
              <a:spLocks noChangeArrowheads="1"/>
            </p:cNvSpPr>
            <p:nvPr/>
          </p:nvSpPr>
          <p:spPr bwMode="auto">
            <a:xfrm>
              <a:off x="3028965" y="2447282"/>
              <a:ext cx="55816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17</a:t>
              </a:r>
              <a:endParaRPr lang="en-SG" sz="2000"/>
            </a:p>
          </p:txBody>
        </p:sp>
        <p:sp>
          <p:nvSpPr>
            <p:cNvPr id="14" name="TextBox 40"/>
            <p:cNvSpPr txBox="1">
              <a:spLocks noChangeArrowheads="1"/>
            </p:cNvSpPr>
            <p:nvPr/>
          </p:nvSpPr>
          <p:spPr bwMode="auto">
            <a:xfrm>
              <a:off x="3587128" y="2447282"/>
              <a:ext cx="5687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5</a:t>
              </a:r>
              <a:endParaRPr lang="en-SG" sz="2000"/>
            </a:p>
          </p:txBody>
        </p:sp>
        <p:sp>
          <p:nvSpPr>
            <p:cNvPr id="15" name="TextBox 41"/>
            <p:cNvSpPr txBox="1">
              <a:spLocks noChangeArrowheads="1"/>
            </p:cNvSpPr>
            <p:nvPr/>
          </p:nvSpPr>
          <p:spPr bwMode="auto">
            <a:xfrm>
              <a:off x="4151977" y="2447282"/>
              <a:ext cx="562219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90</a:t>
              </a:r>
              <a:endParaRPr lang="en-SG" sz="2000"/>
            </a:p>
          </p:txBody>
        </p:sp>
        <p:sp>
          <p:nvSpPr>
            <p:cNvPr id="16" name="TextBox 42"/>
            <p:cNvSpPr txBox="1">
              <a:spLocks noChangeArrowheads="1"/>
            </p:cNvSpPr>
            <p:nvPr/>
          </p:nvSpPr>
          <p:spPr bwMode="auto">
            <a:xfrm>
              <a:off x="4714196" y="2447282"/>
              <a:ext cx="567464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12</a:t>
              </a:r>
              <a:endParaRPr lang="en-SG" sz="2000"/>
            </a:p>
          </p:txBody>
        </p:sp>
        <p:sp>
          <p:nvSpPr>
            <p:cNvPr id="17" name="TextBox 43"/>
            <p:cNvSpPr txBox="1">
              <a:spLocks noChangeArrowheads="1"/>
            </p:cNvSpPr>
            <p:nvPr/>
          </p:nvSpPr>
          <p:spPr bwMode="auto">
            <a:xfrm>
              <a:off x="5281661" y="2447282"/>
              <a:ext cx="568460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44</a:t>
              </a:r>
              <a:endParaRPr lang="en-SG" sz="2000"/>
            </a:p>
          </p:txBody>
        </p:sp>
        <p:sp>
          <p:nvSpPr>
            <p:cNvPr id="18" name="TextBox 44"/>
            <p:cNvSpPr txBox="1">
              <a:spLocks noChangeArrowheads="1"/>
            </p:cNvSpPr>
            <p:nvPr/>
          </p:nvSpPr>
          <p:spPr bwMode="auto">
            <a:xfrm>
              <a:off x="5850120" y="2447282"/>
              <a:ext cx="554502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38</a:t>
              </a:r>
              <a:endParaRPr lang="en-SG" sz="2000"/>
            </a:p>
          </p:txBody>
        </p:sp>
        <p:sp>
          <p:nvSpPr>
            <p:cNvPr id="19" name="TextBox 45"/>
            <p:cNvSpPr txBox="1">
              <a:spLocks noChangeArrowheads="1"/>
            </p:cNvSpPr>
            <p:nvPr/>
          </p:nvSpPr>
          <p:spPr bwMode="auto">
            <a:xfrm>
              <a:off x="6404622" y="2447282"/>
              <a:ext cx="554501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84</a:t>
              </a:r>
              <a:endParaRPr lang="en-SG" sz="2000"/>
            </a:p>
          </p:txBody>
        </p:sp>
        <p:sp>
          <p:nvSpPr>
            <p:cNvPr id="20" name="TextBox 46"/>
            <p:cNvSpPr txBox="1">
              <a:spLocks noChangeArrowheads="1"/>
            </p:cNvSpPr>
            <p:nvPr/>
          </p:nvSpPr>
          <p:spPr bwMode="auto">
            <a:xfrm>
              <a:off x="6959123" y="2447282"/>
              <a:ext cx="549423" cy="4001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2000"/>
                <a:t>77</a:t>
              </a:r>
              <a:endParaRPr lang="en-SG" sz="2000"/>
            </a:p>
          </p:txBody>
        </p:sp>
        <p:sp>
          <p:nvSpPr>
            <p:cNvPr id="21" name="TextBox 47"/>
            <p:cNvSpPr txBox="1">
              <a:spLocks noChangeArrowheads="1"/>
            </p:cNvSpPr>
            <p:nvPr/>
          </p:nvSpPr>
          <p:spPr bwMode="auto">
            <a:xfrm>
              <a:off x="2470802" y="2138415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[0]</a:t>
              </a:r>
              <a:endParaRPr lang="en-SG" sz="1400"/>
            </a:p>
          </p:txBody>
        </p:sp>
        <p:sp>
          <p:nvSpPr>
            <p:cNvPr id="22" name="TextBox 48"/>
            <p:cNvSpPr txBox="1">
              <a:spLocks noChangeArrowheads="1"/>
            </p:cNvSpPr>
            <p:nvPr/>
          </p:nvSpPr>
          <p:spPr bwMode="auto">
            <a:xfrm>
              <a:off x="3039707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[1]</a:t>
              </a:r>
              <a:endParaRPr lang="en-SG" sz="1400"/>
            </a:p>
          </p:txBody>
        </p:sp>
        <p:sp>
          <p:nvSpPr>
            <p:cNvPr id="23" name="TextBox 49"/>
            <p:cNvSpPr txBox="1">
              <a:spLocks noChangeArrowheads="1"/>
            </p:cNvSpPr>
            <p:nvPr/>
          </p:nvSpPr>
          <p:spPr bwMode="auto">
            <a:xfrm>
              <a:off x="3587128" y="2139902"/>
              <a:ext cx="568905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[2]</a:t>
              </a:r>
              <a:endParaRPr lang="en-SG" sz="1400"/>
            </a:p>
          </p:txBody>
        </p:sp>
        <p:sp>
          <p:nvSpPr>
            <p:cNvPr id="24" name="TextBox 50"/>
            <p:cNvSpPr txBox="1">
              <a:spLocks noChangeArrowheads="1"/>
            </p:cNvSpPr>
            <p:nvPr/>
          </p:nvSpPr>
          <p:spPr bwMode="auto">
            <a:xfrm>
              <a:off x="4156033" y="2136928"/>
              <a:ext cx="55816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[3]</a:t>
              </a:r>
              <a:endParaRPr lang="en-SG" sz="1400"/>
            </a:p>
          </p:txBody>
        </p:sp>
        <p:sp>
          <p:nvSpPr>
            <p:cNvPr id="25" name="TextBox 51"/>
            <p:cNvSpPr txBox="1">
              <a:spLocks noChangeArrowheads="1"/>
            </p:cNvSpPr>
            <p:nvPr/>
          </p:nvSpPr>
          <p:spPr bwMode="auto">
            <a:xfrm>
              <a:off x="4714196" y="2136928"/>
              <a:ext cx="567464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[4]</a:t>
              </a:r>
              <a:endParaRPr lang="en-SG" sz="1400"/>
            </a:p>
          </p:txBody>
        </p:sp>
        <p:sp>
          <p:nvSpPr>
            <p:cNvPr id="26" name="TextBox 52"/>
            <p:cNvSpPr txBox="1">
              <a:spLocks noChangeArrowheads="1"/>
            </p:cNvSpPr>
            <p:nvPr/>
          </p:nvSpPr>
          <p:spPr bwMode="auto">
            <a:xfrm>
              <a:off x="5281660" y="2139902"/>
              <a:ext cx="56846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[5]</a:t>
              </a:r>
              <a:endParaRPr lang="en-SG" sz="1400"/>
            </a:p>
          </p:txBody>
        </p:sp>
        <p:sp>
          <p:nvSpPr>
            <p:cNvPr id="27" name="TextBox 53"/>
            <p:cNvSpPr txBox="1">
              <a:spLocks noChangeArrowheads="1"/>
            </p:cNvSpPr>
            <p:nvPr/>
          </p:nvSpPr>
          <p:spPr bwMode="auto">
            <a:xfrm>
              <a:off x="5850121" y="2139902"/>
              <a:ext cx="554501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[6]</a:t>
              </a:r>
              <a:endParaRPr lang="en-SG" sz="1400"/>
            </a:p>
          </p:txBody>
        </p:sp>
        <p:sp>
          <p:nvSpPr>
            <p:cNvPr id="28" name="TextBox 54"/>
            <p:cNvSpPr txBox="1">
              <a:spLocks noChangeArrowheads="1"/>
            </p:cNvSpPr>
            <p:nvPr/>
          </p:nvSpPr>
          <p:spPr bwMode="auto">
            <a:xfrm>
              <a:off x="6394277" y="2138415"/>
              <a:ext cx="568508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[7]</a:t>
              </a:r>
              <a:endParaRPr lang="en-SG" sz="1400"/>
            </a:p>
          </p:txBody>
        </p:sp>
        <p:sp>
          <p:nvSpPr>
            <p:cNvPr id="29" name="TextBox 55"/>
            <p:cNvSpPr txBox="1">
              <a:spLocks noChangeArrowheads="1"/>
            </p:cNvSpPr>
            <p:nvPr/>
          </p:nvSpPr>
          <p:spPr bwMode="auto">
            <a:xfrm>
              <a:off x="6948340" y="2139902"/>
              <a:ext cx="549423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[8]</a:t>
              </a:r>
              <a:endParaRPr lang="en-SG" sz="1400"/>
            </a:p>
          </p:txBody>
        </p:sp>
        <p:sp>
          <p:nvSpPr>
            <p:cNvPr id="30" name="TextBox 56"/>
            <p:cNvSpPr txBox="1">
              <a:spLocks noChangeArrowheads="1"/>
            </p:cNvSpPr>
            <p:nvPr/>
          </p:nvSpPr>
          <p:spPr bwMode="auto">
            <a:xfrm>
              <a:off x="2091711" y="2136928"/>
              <a:ext cx="682100" cy="307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r>
                <a:rPr lang="en-US" sz="1400"/>
                <a:t>array</a:t>
              </a:r>
              <a:endParaRPr lang="en-SG" sz="1400"/>
            </a:p>
          </p:txBody>
        </p:sp>
      </p:grp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333375" y="2360613"/>
            <a:ext cx="12731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/>
              <a:t>1</a:t>
            </a:r>
            <a:r>
              <a:rPr lang="en-US" sz="2000" baseline="30000"/>
              <a:t>st</a:t>
            </a:r>
            <a:r>
              <a:rPr lang="en-US" sz="2000"/>
              <a:t> pass:</a:t>
            </a:r>
            <a:endParaRPr lang="en-SG" sz="2000"/>
          </a:p>
        </p:txBody>
      </p:sp>
      <p:grpSp>
        <p:nvGrpSpPr>
          <p:cNvPr id="32" name="Group 164"/>
          <p:cNvGrpSpPr>
            <a:grpSpLocks/>
          </p:cNvGrpSpPr>
          <p:nvPr/>
        </p:nvGrpSpPr>
        <p:grpSpPr bwMode="auto">
          <a:xfrm>
            <a:off x="6989286" y="1552575"/>
            <a:ext cx="568325" cy="585788"/>
            <a:chOff x="2489358" y="1553340"/>
            <a:chExt cx="568905" cy="584382"/>
          </a:xfrm>
        </p:grpSpPr>
        <p:cxnSp>
          <p:nvCxnSpPr>
            <p:cNvPr id="33" name="Straight Arrow Connector 110"/>
            <p:cNvCxnSpPr>
              <a:cxnSpLocks noChangeShapeType="1"/>
            </p:cNvCxnSpPr>
            <p:nvPr/>
          </p:nvCxnSpPr>
          <p:spPr bwMode="auto">
            <a:xfrm rot="5400000">
              <a:off x="2623882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TextBox 112"/>
            <p:cNvSpPr txBox="1">
              <a:spLocks noChangeArrowheads="1"/>
            </p:cNvSpPr>
            <p:nvPr/>
          </p:nvSpPr>
          <p:spPr bwMode="auto">
            <a:xfrm>
              <a:off x="2489358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35" name="Group 165"/>
          <p:cNvGrpSpPr>
            <a:grpSpLocks/>
          </p:cNvGrpSpPr>
          <p:nvPr/>
        </p:nvGrpSpPr>
        <p:grpSpPr bwMode="auto">
          <a:xfrm>
            <a:off x="4193529" y="1552575"/>
            <a:ext cx="572593" cy="587375"/>
            <a:chOff x="3680472" y="1553340"/>
            <a:chExt cx="571425" cy="586562"/>
          </a:xfrm>
        </p:grpSpPr>
        <p:cxnSp>
          <p:nvCxnSpPr>
            <p:cNvPr id="36" name="Straight Arrow Connector 111"/>
            <p:cNvCxnSpPr>
              <a:cxnSpLocks noChangeShapeType="1"/>
            </p:cNvCxnSpPr>
            <p:nvPr/>
          </p:nvCxnSpPr>
          <p:spPr bwMode="auto">
            <a:xfrm rot="5400000">
              <a:off x="3849345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Rectangle 113"/>
            <p:cNvSpPr>
              <a:spLocks noChangeArrowheads="1"/>
            </p:cNvSpPr>
            <p:nvPr/>
          </p:nvSpPr>
          <p:spPr bwMode="auto">
            <a:xfrm>
              <a:off x="3680472" y="1553340"/>
              <a:ext cx="571425" cy="33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38" name="Freeform 37"/>
          <p:cNvSpPr>
            <a:spLocks/>
          </p:cNvSpPr>
          <p:nvPr/>
        </p:nvSpPr>
        <p:spPr bwMode="auto">
          <a:xfrm>
            <a:off x="4671622" y="1887539"/>
            <a:ext cx="2395405" cy="199883"/>
          </a:xfrm>
          <a:custGeom>
            <a:avLst/>
            <a:gdLst>
              <a:gd name="T0" fmla="*/ 0 w 646176"/>
              <a:gd name="T1" fmla="*/ 3495 h 331216"/>
              <a:gd name="T2" fmla="*/ 1412204 w 646176"/>
              <a:gd name="T3" fmla="*/ 22 h 331216"/>
              <a:gd name="T4" fmla="*/ 2993874 w 646176"/>
              <a:gd name="T5" fmla="*/ 3366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39" name="Group 188"/>
          <p:cNvGrpSpPr>
            <a:grpSpLocks/>
          </p:cNvGrpSpPr>
          <p:nvPr/>
        </p:nvGrpSpPr>
        <p:grpSpPr bwMode="auto">
          <a:xfrm>
            <a:off x="322263" y="3522663"/>
            <a:ext cx="7175500" cy="485775"/>
            <a:chOff x="322462" y="3523028"/>
            <a:chExt cx="7175301" cy="486018"/>
          </a:xfrm>
        </p:grpSpPr>
        <p:grpSp>
          <p:nvGrpSpPr>
            <p:cNvPr id="40" name="Group 187"/>
            <p:cNvGrpSpPr>
              <a:grpSpLocks/>
            </p:cNvGrpSpPr>
            <p:nvPr/>
          </p:nvGrpSpPr>
          <p:grpSpPr bwMode="auto">
            <a:xfrm>
              <a:off x="2460019" y="3608935"/>
              <a:ext cx="5037744" cy="400111"/>
              <a:chOff x="2460019" y="3608935"/>
              <a:chExt cx="5037744" cy="400111"/>
            </a:xfrm>
          </p:grpSpPr>
          <p:sp>
            <p:nvSpPr>
              <p:cNvPr id="42" name="TextBox 38"/>
              <p:cNvSpPr txBox="1">
                <a:spLocks noChangeArrowheads="1"/>
              </p:cNvSpPr>
              <p:nvPr/>
            </p:nvSpPr>
            <p:spPr bwMode="auto">
              <a:xfrm>
                <a:off x="2460019" y="3608935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23</a:t>
                </a:r>
                <a:endParaRPr lang="en-SG" sz="2000"/>
              </a:p>
            </p:txBody>
          </p:sp>
          <p:sp>
            <p:nvSpPr>
              <p:cNvPr id="43" name="TextBox 39"/>
              <p:cNvSpPr txBox="1">
                <a:spLocks noChangeArrowheads="1"/>
              </p:cNvSpPr>
              <p:nvPr/>
            </p:nvSpPr>
            <p:spPr bwMode="auto">
              <a:xfrm>
                <a:off x="3018182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17</a:t>
                </a:r>
                <a:endParaRPr lang="en-SG" sz="2000"/>
              </a:p>
            </p:txBody>
          </p:sp>
          <p:sp>
            <p:nvSpPr>
              <p:cNvPr id="44" name="TextBox 40"/>
              <p:cNvSpPr txBox="1">
                <a:spLocks noChangeArrowheads="1"/>
              </p:cNvSpPr>
              <p:nvPr/>
            </p:nvSpPr>
            <p:spPr bwMode="auto">
              <a:xfrm>
                <a:off x="3576345" y="3608936"/>
                <a:ext cx="56872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5</a:t>
                </a:r>
                <a:endParaRPr lang="en-SG" sz="2000"/>
              </a:p>
            </p:txBody>
          </p:sp>
          <p:sp>
            <p:nvSpPr>
              <p:cNvPr id="45" name="TextBox 41"/>
              <p:cNvSpPr txBox="1">
                <a:spLocks noChangeArrowheads="1"/>
              </p:cNvSpPr>
              <p:nvPr/>
            </p:nvSpPr>
            <p:spPr bwMode="auto">
              <a:xfrm>
                <a:off x="4141194" y="3608936"/>
                <a:ext cx="562219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77</a:t>
                </a:r>
                <a:endParaRPr lang="en-SG" sz="2000"/>
              </a:p>
            </p:txBody>
          </p:sp>
          <p:sp>
            <p:nvSpPr>
              <p:cNvPr id="46" name="TextBox 42"/>
              <p:cNvSpPr txBox="1">
                <a:spLocks noChangeArrowheads="1"/>
              </p:cNvSpPr>
              <p:nvPr/>
            </p:nvSpPr>
            <p:spPr bwMode="auto">
              <a:xfrm>
                <a:off x="4703413" y="3608936"/>
                <a:ext cx="567464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12</a:t>
                </a:r>
                <a:endParaRPr lang="en-SG" sz="2000"/>
              </a:p>
            </p:txBody>
          </p:sp>
          <p:sp>
            <p:nvSpPr>
              <p:cNvPr id="47" name="TextBox 43"/>
              <p:cNvSpPr txBox="1">
                <a:spLocks noChangeArrowheads="1"/>
              </p:cNvSpPr>
              <p:nvPr/>
            </p:nvSpPr>
            <p:spPr bwMode="auto">
              <a:xfrm>
                <a:off x="5270878" y="3608936"/>
                <a:ext cx="568460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44</a:t>
                </a:r>
                <a:endParaRPr lang="en-SG" sz="2000"/>
              </a:p>
            </p:txBody>
          </p:sp>
          <p:sp>
            <p:nvSpPr>
              <p:cNvPr id="48" name="TextBox 44"/>
              <p:cNvSpPr txBox="1">
                <a:spLocks noChangeArrowheads="1"/>
              </p:cNvSpPr>
              <p:nvPr/>
            </p:nvSpPr>
            <p:spPr bwMode="auto">
              <a:xfrm>
                <a:off x="5839337" y="3608936"/>
                <a:ext cx="554502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38</a:t>
                </a:r>
                <a:endParaRPr lang="en-SG" sz="2000"/>
              </a:p>
            </p:txBody>
          </p:sp>
          <p:sp>
            <p:nvSpPr>
              <p:cNvPr id="49" name="TextBox 45"/>
              <p:cNvSpPr txBox="1">
                <a:spLocks noChangeArrowheads="1"/>
              </p:cNvSpPr>
              <p:nvPr/>
            </p:nvSpPr>
            <p:spPr bwMode="auto">
              <a:xfrm>
                <a:off x="6393839" y="3608936"/>
                <a:ext cx="554501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84</a:t>
                </a:r>
                <a:endParaRPr lang="en-SG" sz="2000"/>
              </a:p>
            </p:txBody>
          </p:sp>
          <p:sp>
            <p:nvSpPr>
              <p:cNvPr id="50" name="TextBox 46"/>
              <p:cNvSpPr txBox="1">
                <a:spLocks noChangeArrowheads="1"/>
              </p:cNvSpPr>
              <p:nvPr/>
            </p:nvSpPr>
            <p:spPr bwMode="auto">
              <a:xfrm>
                <a:off x="6948340" y="3608936"/>
                <a:ext cx="549423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90</a:t>
                </a:r>
                <a:endParaRPr lang="en-SG" sz="2000"/>
              </a:p>
            </p:txBody>
          </p:sp>
        </p:grpSp>
        <p:sp>
          <p:nvSpPr>
            <p:cNvPr id="41" name="TextBox 186"/>
            <p:cNvSpPr txBox="1">
              <a:spLocks noChangeArrowheads="1"/>
            </p:cNvSpPr>
            <p:nvPr/>
          </p:nvSpPr>
          <p:spPr bwMode="auto">
            <a:xfrm>
              <a:off x="322462" y="3523028"/>
              <a:ext cx="12733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/>
                <a:t>2</a:t>
              </a:r>
              <a:r>
                <a:rPr lang="en-US" sz="2000" baseline="30000"/>
                <a:t>nd</a:t>
              </a:r>
              <a:r>
                <a:rPr lang="en-US" sz="2000"/>
                <a:t> pass:</a:t>
              </a:r>
              <a:endParaRPr lang="en-SG" sz="2000"/>
            </a:p>
          </p:txBody>
        </p:sp>
      </p:grpSp>
      <p:grpSp>
        <p:nvGrpSpPr>
          <p:cNvPr id="51" name="Group 199"/>
          <p:cNvGrpSpPr>
            <a:grpSpLocks/>
          </p:cNvGrpSpPr>
          <p:nvPr/>
        </p:nvGrpSpPr>
        <p:grpSpPr bwMode="auto">
          <a:xfrm>
            <a:off x="6625590" y="3024188"/>
            <a:ext cx="568325" cy="584200"/>
            <a:chOff x="6143072" y="1553340"/>
            <a:chExt cx="568905" cy="584382"/>
          </a:xfrm>
        </p:grpSpPr>
        <p:cxnSp>
          <p:nvCxnSpPr>
            <p:cNvPr id="52" name="Straight Arrow Connector 200"/>
            <p:cNvCxnSpPr>
              <a:cxnSpLocks noChangeShapeType="1"/>
            </p:cNvCxnSpPr>
            <p:nvPr/>
          </p:nvCxnSpPr>
          <p:spPr bwMode="auto">
            <a:xfrm rot="5400000">
              <a:off x="6277595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TextBox 201"/>
            <p:cNvSpPr txBox="1">
              <a:spLocks noChangeArrowheads="1"/>
            </p:cNvSpPr>
            <p:nvPr/>
          </p:nvSpPr>
          <p:spPr bwMode="auto">
            <a:xfrm>
              <a:off x="6143072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54" name="Group 202"/>
          <p:cNvGrpSpPr>
            <a:grpSpLocks/>
          </p:cNvGrpSpPr>
          <p:nvPr/>
        </p:nvGrpSpPr>
        <p:grpSpPr bwMode="auto">
          <a:xfrm>
            <a:off x="6204907" y="3022600"/>
            <a:ext cx="572593" cy="585788"/>
            <a:chOff x="3512656" y="1553340"/>
            <a:chExt cx="573188" cy="586562"/>
          </a:xfrm>
        </p:grpSpPr>
        <p:cxnSp>
          <p:nvCxnSpPr>
            <p:cNvPr id="55" name="Straight Arrow Connector 203"/>
            <p:cNvCxnSpPr>
              <a:cxnSpLocks noChangeShapeType="1"/>
            </p:cNvCxnSpPr>
            <p:nvPr/>
          </p:nvCxnSpPr>
          <p:spPr bwMode="auto">
            <a:xfrm rot="5400000">
              <a:off x="3681532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6" name="Rectangle 204"/>
            <p:cNvSpPr>
              <a:spLocks noChangeArrowheads="1"/>
            </p:cNvSpPr>
            <p:nvPr/>
          </p:nvSpPr>
          <p:spPr bwMode="auto">
            <a:xfrm>
              <a:off x="3512656" y="1553340"/>
              <a:ext cx="573188" cy="339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57" name="Freeform 56"/>
          <p:cNvSpPr>
            <a:spLocks/>
          </p:cNvSpPr>
          <p:nvPr/>
        </p:nvSpPr>
        <p:spPr bwMode="auto">
          <a:xfrm>
            <a:off x="6563714" y="3384295"/>
            <a:ext cx="214703" cy="199608"/>
          </a:xfrm>
          <a:custGeom>
            <a:avLst/>
            <a:gdLst>
              <a:gd name="T0" fmla="*/ 0 w 646176"/>
              <a:gd name="T1" fmla="*/ 396212 h 331216"/>
              <a:gd name="T2" fmla="*/ 2147483647 w 646176"/>
              <a:gd name="T3" fmla="*/ 2430 h 331216"/>
              <a:gd name="T4" fmla="*/ 2147483647 w 646176"/>
              <a:gd name="T5" fmla="*/ 381628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58" name="Group 206"/>
          <p:cNvGrpSpPr>
            <a:grpSpLocks/>
          </p:cNvGrpSpPr>
          <p:nvPr/>
        </p:nvGrpSpPr>
        <p:grpSpPr bwMode="auto">
          <a:xfrm>
            <a:off x="322263" y="4632325"/>
            <a:ext cx="7175500" cy="485775"/>
            <a:chOff x="322462" y="3523028"/>
            <a:chExt cx="7175301" cy="486018"/>
          </a:xfrm>
        </p:grpSpPr>
        <p:grpSp>
          <p:nvGrpSpPr>
            <p:cNvPr id="59" name="Group 187"/>
            <p:cNvGrpSpPr>
              <a:grpSpLocks/>
            </p:cNvGrpSpPr>
            <p:nvPr/>
          </p:nvGrpSpPr>
          <p:grpSpPr bwMode="auto">
            <a:xfrm>
              <a:off x="2460019" y="3608936"/>
              <a:ext cx="5037744" cy="400110"/>
              <a:chOff x="2460019" y="3608936"/>
              <a:chExt cx="5037744" cy="400110"/>
            </a:xfrm>
          </p:grpSpPr>
          <p:sp>
            <p:nvSpPr>
              <p:cNvPr id="61" name="TextBox 38"/>
              <p:cNvSpPr txBox="1">
                <a:spLocks noChangeArrowheads="1"/>
              </p:cNvSpPr>
              <p:nvPr/>
            </p:nvSpPr>
            <p:spPr bwMode="auto">
              <a:xfrm>
                <a:off x="2460019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23</a:t>
                </a:r>
                <a:endParaRPr lang="en-SG" sz="2000"/>
              </a:p>
            </p:txBody>
          </p:sp>
          <p:sp>
            <p:nvSpPr>
              <p:cNvPr id="62" name="TextBox 39"/>
              <p:cNvSpPr txBox="1">
                <a:spLocks noChangeArrowheads="1"/>
              </p:cNvSpPr>
              <p:nvPr/>
            </p:nvSpPr>
            <p:spPr bwMode="auto">
              <a:xfrm>
                <a:off x="3018182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17</a:t>
                </a:r>
                <a:endParaRPr lang="en-SG" sz="2000"/>
              </a:p>
            </p:txBody>
          </p:sp>
          <p:sp>
            <p:nvSpPr>
              <p:cNvPr id="63" name="TextBox 40"/>
              <p:cNvSpPr txBox="1">
                <a:spLocks noChangeArrowheads="1"/>
              </p:cNvSpPr>
              <p:nvPr/>
            </p:nvSpPr>
            <p:spPr bwMode="auto">
              <a:xfrm>
                <a:off x="3576345" y="3608936"/>
                <a:ext cx="56872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5</a:t>
                </a:r>
                <a:endParaRPr lang="en-SG" sz="2000"/>
              </a:p>
            </p:txBody>
          </p:sp>
          <p:sp>
            <p:nvSpPr>
              <p:cNvPr id="64" name="TextBox 41"/>
              <p:cNvSpPr txBox="1">
                <a:spLocks noChangeArrowheads="1"/>
              </p:cNvSpPr>
              <p:nvPr/>
            </p:nvSpPr>
            <p:spPr bwMode="auto">
              <a:xfrm>
                <a:off x="4141194" y="3608936"/>
                <a:ext cx="562219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77</a:t>
                </a:r>
                <a:endParaRPr lang="en-SG" sz="2000"/>
              </a:p>
            </p:txBody>
          </p:sp>
          <p:sp>
            <p:nvSpPr>
              <p:cNvPr id="65" name="TextBox 42"/>
              <p:cNvSpPr txBox="1">
                <a:spLocks noChangeArrowheads="1"/>
              </p:cNvSpPr>
              <p:nvPr/>
            </p:nvSpPr>
            <p:spPr bwMode="auto">
              <a:xfrm>
                <a:off x="4703413" y="3608936"/>
                <a:ext cx="567464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12</a:t>
                </a:r>
                <a:endParaRPr lang="en-SG" sz="2000"/>
              </a:p>
            </p:txBody>
          </p:sp>
          <p:sp>
            <p:nvSpPr>
              <p:cNvPr id="66" name="TextBox 43"/>
              <p:cNvSpPr txBox="1">
                <a:spLocks noChangeArrowheads="1"/>
              </p:cNvSpPr>
              <p:nvPr/>
            </p:nvSpPr>
            <p:spPr bwMode="auto">
              <a:xfrm>
                <a:off x="5270878" y="3608936"/>
                <a:ext cx="568460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44</a:t>
                </a:r>
                <a:endParaRPr lang="en-SG" sz="2000"/>
              </a:p>
            </p:txBody>
          </p:sp>
          <p:sp>
            <p:nvSpPr>
              <p:cNvPr id="67" name="TextBox 44"/>
              <p:cNvSpPr txBox="1">
                <a:spLocks noChangeArrowheads="1"/>
              </p:cNvSpPr>
              <p:nvPr/>
            </p:nvSpPr>
            <p:spPr bwMode="auto">
              <a:xfrm>
                <a:off x="5839337" y="3608936"/>
                <a:ext cx="554502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38</a:t>
                </a:r>
                <a:endParaRPr lang="en-SG" sz="2000"/>
              </a:p>
            </p:txBody>
          </p:sp>
          <p:sp>
            <p:nvSpPr>
              <p:cNvPr id="68" name="TextBox 45"/>
              <p:cNvSpPr txBox="1">
                <a:spLocks noChangeArrowheads="1"/>
              </p:cNvSpPr>
              <p:nvPr/>
            </p:nvSpPr>
            <p:spPr bwMode="auto">
              <a:xfrm>
                <a:off x="6393839" y="3608936"/>
                <a:ext cx="554501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84</a:t>
                </a:r>
                <a:endParaRPr lang="en-SG" sz="2000"/>
              </a:p>
            </p:txBody>
          </p:sp>
          <p:sp>
            <p:nvSpPr>
              <p:cNvPr id="69" name="TextBox 46"/>
              <p:cNvSpPr txBox="1">
                <a:spLocks noChangeArrowheads="1"/>
              </p:cNvSpPr>
              <p:nvPr/>
            </p:nvSpPr>
            <p:spPr bwMode="auto">
              <a:xfrm>
                <a:off x="6948340" y="3608936"/>
                <a:ext cx="549423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90</a:t>
                </a:r>
                <a:endParaRPr lang="en-SG" sz="2000"/>
              </a:p>
            </p:txBody>
          </p:sp>
        </p:grpSp>
        <p:sp>
          <p:nvSpPr>
            <p:cNvPr id="60" name="TextBox 208"/>
            <p:cNvSpPr txBox="1">
              <a:spLocks noChangeArrowheads="1"/>
            </p:cNvSpPr>
            <p:nvPr/>
          </p:nvSpPr>
          <p:spPr bwMode="auto">
            <a:xfrm>
              <a:off x="322462" y="3523028"/>
              <a:ext cx="12733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/>
                <a:t>3</a:t>
              </a:r>
              <a:r>
                <a:rPr lang="en-US" sz="2000" baseline="30000"/>
                <a:t>rd</a:t>
              </a:r>
              <a:r>
                <a:rPr lang="en-US" sz="2000"/>
                <a:t> pass:</a:t>
              </a:r>
              <a:endParaRPr lang="en-SG" sz="2000"/>
            </a:p>
          </p:txBody>
        </p:sp>
      </p:grpSp>
      <p:grpSp>
        <p:nvGrpSpPr>
          <p:cNvPr id="70" name="Group 218"/>
          <p:cNvGrpSpPr>
            <a:grpSpLocks/>
          </p:cNvGrpSpPr>
          <p:nvPr/>
        </p:nvGrpSpPr>
        <p:grpSpPr bwMode="auto">
          <a:xfrm>
            <a:off x="5889943" y="4133850"/>
            <a:ext cx="569912" cy="584200"/>
            <a:chOff x="4725681" y="1553340"/>
            <a:chExt cx="568905" cy="584382"/>
          </a:xfrm>
        </p:grpSpPr>
        <p:cxnSp>
          <p:nvCxnSpPr>
            <p:cNvPr id="71" name="Straight Arrow Connector 219"/>
            <p:cNvCxnSpPr>
              <a:cxnSpLocks noChangeShapeType="1"/>
            </p:cNvCxnSpPr>
            <p:nvPr/>
          </p:nvCxnSpPr>
          <p:spPr bwMode="auto">
            <a:xfrm rot="5400000">
              <a:off x="4860220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TextBox 220"/>
            <p:cNvSpPr txBox="1">
              <a:spLocks noChangeArrowheads="1"/>
            </p:cNvSpPr>
            <p:nvPr/>
          </p:nvSpPr>
          <p:spPr bwMode="auto">
            <a:xfrm>
              <a:off x="4725681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73" name="Group 221"/>
          <p:cNvGrpSpPr>
            <a:grpSpLocks/>
          </p:cNvGrpSpPr>
          <p:nvPr/>
        </p:nvGrpSpPr>
        <p:grpSpPr bwMode="auto">
          <a:xfrm>
            <a:off x="4161794" y="4132263"/>
            <a:ext cx="572593" cy="585787"/>
            <a:chOff x="3680472" y="1553340"/>
            <a:chExt cx="573188" cy="586562"/>
          </a:xfrm>
        </p:grpSpPr>
        <p:cxnSp>
          <p:nvCxnSpPr>
            <p:cNvPr id="74" name="Straight Arrow Connector 222"/>
            <p:cNvCxnSpPr>
              <a:cxnSpLocks noChangeShapeType="1"/>
            </p:cNvCxnSpPr>
            <p:nvPr/>
          </p:nvCxnSpPr>
          <p:spPr bwMode="auto">
            <a:xfrm rot="5400000">
              <a:off x="3849345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Rectangle 223"/>
            <p:cNvSpPr>
              <a:spLocks noChangeArrowheads="1"/>
            </p:cNvSpPr>
            <p:nvPr/>
          </p:nvSpPr>
          <p:spPr bwMode="auto">
            <a:xfrm>
              <a:off x="3680472" y="1553340"/>
              <a:ext cx="573188" cy="339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76" name="Freeform 75"/>
          <p:cNvSpPr>
            <a:spLocks/>
          </p:cNvSpPr>
          <p:nvPr/>
        </p:nvSpPr>
        <p:spPr bwMode="auto">
          <a:xfrm>
            <a:off x="4567238" y="4333875"/>
            <a:ext cx="1398882" cy="334963"/>
          </a:xfrm>
          <a:custGeom>
            <a:avLst/>
            <a:gdLst>
              <a:gd name="T0" fmla="*/ 0 w 646176"/>
              <a:gd name="T1" fmla="*/ 396230 h 331216"/>
              <a:gd name="T2" fmla="*/ 283825211 w 646176"/>
              <a:gd name="T3" fmla="*/ 2430 h 331216"/>
              <a:gd name="T4" fmla="*/ 601708643 w 646176"/>
              <a:gd name="T5" fmla="*/ 381645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77" name="Group 225"/>
          <p:cNvGrpSpPr>
            <a:grpSpLocks/>
          </p:cNvGrpSpPr>
          <p:nvPr/>
        </p:nvGrpSpPr>
        <p:grpSpPr bwMode="auto">
          <a:xfrm>
            <a:off x="322263" y="5762625"/>
            <a:ext cx="7175500" cy="485775"/>
            <a:chOff x="322462" y="3523028"/>
            <a:chExt cx="7175301" cy="486018"/>
          </a:xfrm>
        </p:grpSpPr>
        <p:grpSp>
          <p:nvGrpSpPr>
            <p:cNvPr id="78" name="Group 187"/>
            <p:cNvGrpSpPr>
              <a:grpSpLocks/>
            </p:cNvGrpSpPr>
            <p:nvPr/>
          </p:nvGrpSpPr>
          <p:grpSpPr bwMode="auto">
            <a:xfrm>
              <a:off x="2460019" y="3608936"/>
              <a:ext cx="5037744" cy="400110"/>
              <a:chOff x="2460019" y="3608936"/>
              <a:chExt cx="5037744" cy="400110"/>
            </a:xfrm>
          </p:grpSpPr>
          <p:sp>
            <p:nvSpPr>
              <p:cNvPr id="80" name="TextBox 38"/>
              <p:cNvSpPr txBox="1">
                <a:spLocks noChangeArrowheads="1"/>
              </p:cNvSpPr>
              <p:nvPr/>
            </p:nvSpPr>
            <p:spPr bwMode="auto">
              <a:xfrm>
                <a:off x="2460019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23</a:t>
                </a:r>
                <a:endParaRPr lang="en-SG" sz="2000"/>
              </a:p>
            </p:txBody>
          </p:sp>
          <p:sp>
            <p:nvSpPr>
              <p:cNvPr id="81" name="TextBox 39"/>
              <p:cNvSpPr txBox="1">
                <a:spLocks noChangeArrowheads="1"/>
              </p:cNvSpPr>
              <p:nvPr/>
            </p:nvSpPr>
            <p:spPr bwMode="auto">
              <a:xfrm>
                <a:off x="3018182" y="3608936"/>
                <a:ext cx="55816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17</a:t>
                </a:r>
                <a:endParaRPr lang="en-SG" sz="2000"/>
              </a:p>
            </p:txBody>
          </p:sp>
          <p:sp>
            <p:nvSpPr>
              <p:cNvPr id="82" name="TextBox 40"/>
              <p:cNvSpPr txBox="1">
                <a:spLocks noChangeArrowheads="1"/>
              </p:cNvSpPr>
              <p:nvPr/>
            </p:nvSpPr>
            <p:spPr bwMode="auto">
              <a:xfrm>
                <a:off x="3576345" y="3608936"/>
                <a:ext cx="568723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5</a:t>
                </a:r>
                <a:endParaRPr lang="en-SG" sz="2000"/>
              </a:p>
            </p:txBody>
          </p:sp>
          <p:sp>
            <p:nvSpPr>
              <p:cNvPr id="83" name="TextBox 41"/>
              <p:cNvSpPr txBox="1">
                <a:spLocks noChangeArrowheads="1"/>
              </p:cNvSpPr>
              <p:nvPr/>
            </p:nvSpPr>
            <p:spPr bwMode="auto">
              <a:xfrm>
                <a:off x="4141194" y="3608936"/>
                <a:ext cx="562219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38</a:t>
                </a:r>
                <a:endParaRPr lang="en-SG" sz="2000"/>
              </a:p>
            </p:txBody>
          </p:sp>
          <p:sp>
            <p:nvSpPr>
              <p:cNvPr id="84" name="TextBox 42"/>
              <p:cNvSpPr txBox="1">
                <a:spLocks noChangeArrowheads="1"/>
              </p:cNvSpPr>
              <p:nvPr/>
            </p:nvSpPr>
            <p:spPr bwMode="auto">
              <a:xfrm>
                <a:off x="4703413" y="3608936"/>
                <a:ext cx="567464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12</a:t>
                </a:r>
                <a:endParaRPr lang="en-SG" sz="2000"/>
              </a:p>
            </p:txBody>
          </p:sp>
          <p:sp>
            <p:nvSpPr>
              <p:cNvPr id="85" name="TextBox 43"/>
              <p:cNvSpPr txBox="1">
                <a:spLocks noChangeArrowheads="1"/>
              </p:cNvSpPr>
              <p:nvPr/>
            </p:nvSpPr>
            <p:spPr bwMode="auto">
              <a:xfrm>
                <a:off x="5270878" y="3608936"/>
                <a:ext cx="568460" cy="40011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44</a:t>
                </a:r>
                <a:endParaRPr lang="en-SG" sz="2000"/>
              </a:p>
            </p:txBody>
          </p:sp>
          <p:sp>
            <p:nvSpPr>
              <p:cNvPr id="86" name="TextBox 44"/>
              <p:cNvSpPr txBox="1">
                <a:spLocks noChangeArrowheads="1"/>
              </p:cNvSpPr>
              <p:nvPr/>
            </p:nvSpPr>
            <p:spPr bwMode="auto">
              <a:xfrm>
                <a:off x="5839337" y="3608936"/>
                <a:ext cx="554502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77</a:t>
                </a:r>
                <a:endParaRPr lang="en-SG" sz="2000"/>
              </a:p>
            </p:txBody>
          </p:sp>
          <p:sp>
            <p:nvSpPr>
              <p:cNvPr id="87" name="TextBox 45"/>
              <p:cNvSpPr txBox="1">
                <a:spLocks noChangeArrowheads="1"/>
              </p:cNvSpPr>
              <p:nvPr/>
            </p:nvSpPr>
            <p:spPr bwMode="auto">
              <a:xfrm>
                <a:off x="6393839" y="3608936"/>
                <a:ext cx="554501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84</a:t>
                </a:r>
                <a:endParaRPr lang="en-SG" sz="2000"/>
              </a:p>
            </p:txBody>
          </p:sp>
          <p:sp>
            <p:nvSpPr>
              <p:cNvPr id="88" name="TextBox 46"/>
              <p:cNvSpPr txBox="1">
                <a:spLocks noChangeArrowheads="1"/>
              </p:cNvSpPr>
              <p:nvPr/>
            </p:nvSpPr>
            <p:spPr bwMode="auto">
              <a:xfrm>
                <a:off x="6948340" y="3608936"/>
                <a:ext cx="549423" cy="400110"/>
              </a:xfrm>
              <a:prstGeom prst="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2000"/>
                  <a:t>90</a:t>
                </a:r>
                <a:endParaRPr lang="en-SG" sz="2000"/>
              </a:p>
            </p:txBody>
          </p:sp>
        </p:grpSp>
        <p:sp>
          <p:nvSpPr>
            <p:cNvPr id="79" name="TextBox 227"/>
            <p:cNvSpPr txBox="1">
              <a:spLocks noChangeArrowheads="1"/>
            </p:cNvSpPr>
            <p:nvPr/>
          </p:nvSpPr>
          <p:spPr bwMode="auto">
            <a:xfrm>
              <a:off x="322462" y="3523028"/>
              <a:ext cx="12733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2000"/>
                <a:t>4</a:t>
              </a:r>
              <a:r>
                <a:rPr lang="en-US" sz="2000" baseline="30000"/>
                <a:t>th</a:t>
              </a:r>
              <a:r>
                <a:rPr lang="en-US" sz="2000"/>
                <a:t> pass:</a:t>
              </a:r>
              <a:endParaRPr lang="en-SG" sz="2000"/>
            </a:p>
          </p:txBody>
        </p:sp>
      </p:grpSp>
      <p:grpSp>
        <p:nvGrpSpPr>
          <p:cNvPr id="89" name="Group 237"/>
          <p:cNvGrpSpPr>
            <a:grpSpLocks/>
          </p:cNvGrpSpPr>
          <p:nvPr/>
        </p:nvGrpSpPr>
        <p:grpSpPr bwMode="auto">
          <a:xfrm>
            <a:off x="5514975" y="5264150"/>
            <a:ext cx="568325" cy="584200"/>
            <a:chOff x="3786085" y="1553340"/>
            <a:chExt cx="568905" cy="584382"/>
          </a:xfrm>
        </p:grpSpPr>
        <p:cxnSp>
          <p:nvCxnSpPr>
            <p:cNvPr id="90" name="Straight Arrow Connector 238"/>
            <p:cNvCxnSpPr>
              <a:cxnSpLocks noChangeShapeType="1"/>
            </p:cNvCxnSpPr>
            <p:nvPr/>
          </p:nvCxnSpPr>
          <p:spPr bwMode="auto">
            <a:xfrm rot="5400000">
              <a:off x="3920608" y="202831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1" name="TextBox 239"/>
            <p:cNvSpPr txBox="1">
              <a:spLocks noChangeArrowheads="1"/>
            </p:cNvSpPr>
            <p:nvPr/>
          </p:nvSpPr>
          <p:spPr bwMode="auto">
            <a:xfrm>
              <a:off x="3786085" y="1553340"/>
              <a:ext cx="56890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/>
                <a:t>last</a:t>
              </a:r>
              <a:endParaRPr lang="en-SG" sz="1600"/>
            </a:p>
          </p:txBody>
        </p:sp>
      </p:grpSp>
      <p:grpSp>
        <p:nvGrpSpPr>
          <p:cNvPr id="92" name="Group 240"/>
          <p:cNvGrpSpPr>
            <a:grpSpLocks/>
          </p:cNvGrpSpPr>
          <p:nvPr/>
        </p:nvGrpSpPr>
        <p:grpSpPr bwMode="auto">
          <a:xfrm>
            <a:off x="5077147" y="5260975"/>
            <a:ext cx="572593" cy="587375"/>
            <a:chOff x="3680472" y="1553340"/>
            <a:chExt cx="573188" cy="586562"/>
          </a:xfrm>
        </p:grpSpPr>
        <p:cxnSp>
          <p:nvCxnSpPr>
            <p:cNvPr id="93" name="Straight Arrow Connector 241"/>
            <p:cNvCxnSpPr>
              <a:cxnSpLocks noChangeShapeType="1"/>
            </p:cNvCxnSpPr>
            <p:nvPr/>
          </p:nvCxnSpPr>
          <p:spPr bwMode="auto">
            <a:xfrm rot="5400000">
              <a:off x="3849345" y="2030493"/>
              <a:ext cx="217230" cy="1588"/>
            </a:xfrm>
            <a:prstGeom prst="straightConnector1">
              <a:avLst/>
            </a:prstGeom>
            <a:noFill/>
            <a:ln w="1905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4" name="Rectangle 242"/>
            <p:cNvSpPr>
              <a:spLocks noChangeArrowheads="1"/>
            </p:cNvSpPr>
            <p:nvPr/>
          </p:nvSpPr>
          <p:spPr bwMode="auto">
            <a:xfrm>
              <a:off x="3680472" y="1553340"/>
              <a:ext cx="573188" cy="338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max</a:t>
              </a:r>
              <a:endParaRPr lang="en-SG" sz="1600"/>
            </a:p>
          </p:txBody>
        </p:sp>
      </p:grpSp>
      <p:sp>
        <p:nvSpPr>
          <p:cNvPr id="95" name="Freeform 94"/>
          <p:cNvSpPr>
            <a:spLocks/>
          </p:cNvSpPr>
          <p:nvPr/>
        </p:nvSpPr>
        <p:spPr bwMode="auto">
          <a:xfrm>
            <a:off x="5454016" y="5630863"/>
            <a:ext cx="220836" cy="217487"/>
          </a:xfrm>
          <a:custGeom>
            <a:avLst/>
            <a:gdLst>
              <a:gd name="T0" fmla="*/ 0 w 646176"/>
              <a:gd name="T1" fmla="*/ 395 h 331216"/>
              <a:gd name="T2" fmla="*/ 1421 w 646176"/>
              <a:gd name="T3" fmla="*/ 3 h 331216"/>
              <a:gd name="T4" fmla="*/ 3011 w 646176"/>
              <a:gd name="T5" fmla="*/ 381 h 331216"/>
              <a:gd name="T6" fmla="*/ 0 60000 65536"/>
              <a:gd name="T7" fmla="*/ 0 60000 65536"/>
              <a:gd name="T8" fmla="*/ 0 60000 65536"/>
              <a:gd name="T9" fmla="*/ 0 w 646176"/>
              <a:gd name="T10" fmla="*/ 0 h 331216"/>
              <a:gd name="T11" fmla="*/ 646176 w 646176"/>
              <a:gd name="T12" fmla="*/ 331216 h 33121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6176" h="331216">
                <a:moveTo>
                  <a:pt x="0" y="331216"/>
                </a:moveTo>
                <a:cubicBezTo>
                  <a:pt x="98552" y="167640"/>
                  <a:pt x="197104" y="4064"/>
                  <a:pt x="304800" y="2032"/>
                </a:cubicBezTo>
                <a:cubicBezTo>
                  <a:pt x="412496" y="0"/>
                  <a:pt x="529336" y="159512"/>
                  <a:pt x="646176" y="319024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9D6A00-44C2-0725-27CB-0F4CF673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19C98-062A-902E-0551-9F256B5B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5227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The Mega Recap</a:t>
            </a:r>
          </a:p>
        </p:txBody>
      </p:sp>
      <p:sp>
        <p:nvSpPr>
          <p:cNvPr id="14339" name="HighlightTextShape201406201824391195"/>
          <p:cNvSpPr>
            <a:spLocks noGrp="1" noChangeArrowheads="1"/>
          </p:cNvSpPr>
          <p:nvPr>
            <p:ph idx="1"/>
          </p:nvPr>
        </p:nvSpPr>
        <p:spPr>
          <a:xfrm>
            <a:off x="418641" y="1371600"/>
            <a:ext cx="8420559" cy="4913586"/>
          </a:xfrm>
        </p:spPr>
        <p:txBody>
          <a:bodyPr>
            <a:normAutofit/>
          </a:bodyPr>
          <a:lstStyle/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Algorithmic Problem Solving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Data Structures, Control Structures and Practical Algorithms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Good Coding Habits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Program Analysis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Computer Memory</a:t>
            </a: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r>
              <a:rPr lang="en-GB" sz="2800" dirty="0">
                <a:latin typeface="+mj-lt"/>
              </a:rPr>
              <a:t>Syntax of C</a:t>
            </a:r>
          </a:p>
          <a:p>
            <a:pPr marL="0" indent="0" eaLnBrk="1" hangingPunct="1">
              <a:buClrTx/>
              <a:buSzPct val="100000"/>
              <a:buNone/>
            </a:pPr>
            <a:endParaRPr lang="en-GB" sz="2800" dirty="0">
              <a:latin typeface="+mj-lt"/>
            </a:endParaRPr>
          </a:p>
          <a:p>
            <a:pPr marL="514350" indent="-514350" eaLnBrk="1" hangingPunct="1">
              <a:buClrTx/>
              <a:buSzPct val="100000"/>
              <a:buFont typeface="+mj-lt"/>
              <a:buAutoNum type="arabicPeriod"/>
            </a:pPr>
            <a:endParaRPr lang="en-GB" sz="2800" dirty="0">
              <a:latin typeface="+mj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B983E4-1910-2DC3-DC92-2B4E88E4E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25E17E-8569-AECF-6F6B-465A6856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60769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Bubble Sort: One Pass</a:t>
            </a:r>
          </a:p>
        </p:txBody>
      </p:sp>
      <p:sp>
        <p:nvSpPr>
          <p:cNvPr id="8" name="Freeform 2"/>
          <p:cNvSpPr>
            <a:spLocks/>
          </p:cNvSpPr>
          <p:nvPr/>
        </p:nvSpPr>
        <p:spPr bwMode="auto">
          <a:xfrm>
            <a:off x="584200" y="196532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309563" y="1114425"/>
            <a:ext cx="3900487" cy="741363"/>
            <a:chOff x="171" y="702"/>
            <a:chExt cx="2457" cy="467"/>
          </a:xfrm>
        </p:grpSpPr>
        <p:grpSp>
          <p:nvGrpSpPr>
            <p:cNvPr id="11" name="Group 7"/>
            <p:cNvGrpSpPr>
              <a:grpSpLocks/>
            </p:cNvGrpSpPr>
            <p:nvPr/>
          </p:nvGrpSpPr>
          <p:grpSpPr bwMode="auto">
            <a:xfrm>
              <a:off x="226" y="702"/>
              <a:ext cx="2338" cy="212"/>
              <a:chOff x="1042" y="1464"/>
              <a:chExt cx="4415" cy="371"/>
            </a:xfrm>
          </p:grpSpPr>
          <p:sp>
            <p:nvSpPr>
              <p:cNvPr id="33" name="Text Box 8"/>
              <p:cNvSpPr txBox="1">
                <a:spLocks noChangeArrowheads="1"/>
              </p:cNvSpPr>
              <p:nvPr/>
            </p:nvSpPr>
            <p:spPr bwMode="auto">
              <a:xfrm>
                <a:off x="1042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0</a:t>
                </a:r>
              </a:p>
            </p:txBody>
          </p:sp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1548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1</a:t>
                </a:r>
              </a:p>
            </p:txBody>
          </p:sp>
          <p:sp>
            <p:nvSpPr>
              <p:cNvPr id="35" name="Text Box 10"/>
              <p:cNvSpPr txBox="1">
                <a:spLocks noChangeArrowheads="1"/>
              </p:cNvSpPr>
              <p:nvPr/>
            </p:nvSpPr>
            <p:spPr bwMode="auto">
              <a:xfrm>
                <a:off x="2058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2</a:t>
                </a:r>
              </a:p>
            </p:txBody>
          </p:sp>
          <p:sp>
            <p:nvSpPr>
              <p:cNvPr id="36" name="Text Box 11"/>
              <p:cNvSpPr txBox="1">
                <a:spLocks noChangeArrowheads="1"/>
              </p:cNvSpPr>
              <p:nvPr/>
            </p:nvSpPr>
            <p:spPr bwMode="auto">
              <a:xfrm>
                <a:off x="2566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3</a:t>
                </a:r>
              </a:p>
            </p:txBody>
          </p:sp>
          <p:sp>
            <p:nvSpPr>
              <p:cNvPr id="37" name="Text Box 12"/>
              <p:cNvSpPr txBox="1">
                <a:spLocks noChangeArrowheads="1"/>
              </p:cNvSpPr>
              <p:nvPr/>
            </p:nvSpPr>
            <p:spPr bwMode="auto">
              <a:xfrm>
                <a:off x="3070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4</a:t>
                </a:r>
              </a:p>
            </p:txBody>
          </p:sp>
          <p:sp>
            <p:nvSpPr>
              <p:cNvPr id="38" name="Text Box 13"/>
              <p:cNvSpPr txBox="1">
                <a:spLocks noChangeArrowheads="1"/>
              </p:cNvSpPr>
              <p:nvPr/>
            </p:nvSpPr>
            <p:spPr bwMode="auto">
              <a:xfrm>
                <a:off x="3582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5</a:t>
                </a:r>
              </a:p>
            </p:txBody>
          </p:sp>
          <p:sp>
            <p:nvSpPr>
              <p:cNvPr id="39" name="Text Box 14"/>
              <p:cNvSpPr txBox="1">
                <a:spLocks noChangeArrowheads="1"/>
              </p:cNvSpPr>
              <p:nvPr/>
            </p:nvSpPr>
            <p:spPr bwMode="auto">
              <a:xfrm>
                <a:off x="4088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6</a:t>
                </a:r>
              </a:p>
            </p:txBody>
          </p:sp>
          <p:sp>
            <p:nvSpPr>
              <p:cNvPr id="40" name="Text Box 15"/>
              <p:cNvSpPr txBox="1">
                <a:spLocks noChangeArrowheads="1"/>
              </p:cNvSpPr>
              <p:nvPr/>
            </p:nvSpPr>
            <p:spPr bwMode="auto">
              <a:xfrm>
                <a:off x="4597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7</a:t>
                </a:r>
              </a:p>
            </p:txBody>
          </p:sp>
          <p:sp>
            <p:nvSpPr>
              <p:cNvPr id="41" name="Text Box 16"/>
              <p:cNvSpPr txBox="1">
                <a:spLocks noChangeArrowheads="1"/>
              </p:cNvSpPr>
              <p:nvPr/>
            </p:nvSpPr>
            <p:spPr bwMode="auto">
              <a:xfrm>
                <a:off x="5104" y="1464"/>
                <a:ext cx="353" cy="3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>
                    <a:solidFill>
                      <a:schemeClr val="tx2"/>
                    </a:solidFill>
                    <a:ea typeface="ＭＳ Ｐゴシック" pitchFamily="34" charset="-128"/>
                  </a:rPr>
                  <a:t>8</a:t>
                </a:r>
              </a:p>
            </p:txBody>
          </p:sp>
        </p:grpSp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171" y="916"/>
              <a:ext cx="2457" cy="253"/>
              <a:chOff x="135" y="916"/>
              <a:chExt cx="2457" cy="253"/>
            </a:xfrm>
          </p:grpSpPr>
          <p:sp>
            <p:nvSpPr>
              <p:cNvPr id="14" name="Rectangle 18"/>
              <p:cNvSpPr>
                <a:spLocks noChangeArrowheads="1"/>
              </p:cNvSpPr>
              <p:nvPr/>
            </p:nvSpPr>
            <p:spPr bwMode="auto">
              <a:xfrm>
                <a:off x="135" y="917"/>
                <a:ext cx="2433" cy="2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SG" sz="2400">
                  <a:latin typeface="Times New Roman" pitchFamily="18" charset="0"/>
                </a:endParaRPr>
              </a:p>
            </p:txBody>
          </p:sp>
          <p:sp>
            <p:nvSpPr>
              <p:cNvPr id="15" name="Line 19"/>
              <p:cNvSpPr>
                <a:spLocks noChangeShapeType="1"/>
              </p:cNvSpPr>
              <p:nvPr/>
            </p:nvSpPr>
            <p:spPr bwMode="auto">
              <a:xfrm>
                <a:off x="404" y="916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6" name="Line 20"/>
              <p:cNvSpPr>
                <a:spLocks noChangeShapeType="1"/>
              </p:cNvSpPr>
              <p:nvPr/>
            </p:nvSpPr>
            <p:spPr bwMode="auto">
              <a:xfrm>
                <a:off x="677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7" name="Line 21"/>
              <p:cNvSpPr>
                <a:spLocks noChangeShapeType="1"/>
              </p:cNvSpPr>
              <p:nvPr/>
            </p:nvSpPr>
            <p:spPr bwMode="auto">
              <a:xfrm>
                <a:off x="950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8" name="Line 22"/>
              <p:cNvSpPr>
                <a:spLocks noChangeShapeType="1"/>
              </p:cNvSpPr>
              <p:nvPr/>
            </p:nvSpPr>
            <p:spPr bwMode="auto">
              <a:xfrm>
                <a:off x="1223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19" name="Line 23"/>
              <p:cNvSpPr>
                <a:spLocks noChangeShapeType="1"/>
              </p:cNvSpPr>
              <p:nvPr/>
            </p:nvSpPr>
            <p:spPr bwMode="auto">
              <a:xfrm>
                <a:off x="1496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20" name="Line 24"/>
              <p:cNvSpPr>
                <a:spLocks noChangeShapeType="1"/>
              </p:cNvSpPr>
              <p:nvPr/>
            </p:nvSpPr>
            <p:spPr bwMode="auto">
              <a:xfrm>
                <a:off x="1769" y="917"/>
                <a:ext cx="0" cy="25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21" name="Line 25"/>
              <p:cNvSpPr>
                <a:spLocks noChangeShapeType="1"/>
              </p:cNvSpPr>
              <p:nvPr/>
            </p:nvSpPr>
            <p:spPr bwMode="auto">
              <a:xfrm>
                <a:off x="2042" y="918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sp>
            <p:nvSpPr>
              <p:cNvPr id="22" name="Line 26"/>
              <p:cNvSpPr>
                <a:spLocks noChangeShapeType="1"/>
              </p:cNvSpPr>
              <p:nvPr/>
            </p:nvSpPr>
            <p:spPr bwMode="auto">
              <a:xfrm>
                <a:off x="2314" y="918"/>
                <a:ext cx="0" cy="2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SG"/>
              </a:p>
            </p:txBody>
          </p:sp>
          <p:grpSp>
            <p:nvGrpSpPr>
              <p:cNvPr id="23" name="Group 27"/>
              <p:cNvGrpSpPr>
                <a:grpSpLocks/>
              </p:cNvGrpSpPr>
              <p:nvPr/>
            </p:nvGrpSpPr>
            <p:grpSpPr bwMode="auto">
              <a:xfrm>
                <a:off x="142" y="947"/>
                <a:ext cx="2450" cy="213"/>
                <a:chOff x="142" y="947"/>
                <a:chExt cx="2450" cy="213"/>
              </a:xfrm>
            </p:grpSpPr>
            <p:sp>
              <p:nvSpPr>
                <p:cNvPr id="24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42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23</a:t>
                  </a:r>
                </a:p>
              </p:txBody>
            </p:sp>
            <p:sp>
              <p:nvSpPr>
                <p:cNvPr id="2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417" y="947"/>
                  <a:ext cx="26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17</a:t>
                  </a:r>
                </a:p>
              </p:txBody>
            </p:sp>
            <p:sp>
              <p:nvSpPr>
                <p:cNvPr id="26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745" y="947"/>
                  <a:ext cx="193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5</a:t>
                  </a:r>
                </a:p>
              </p:txBody>
            </p:sp>
            <p:sp>
              <p:nvSpPr>
                <p:cNvPr id="27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955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90</a:t>
                  </a:r>
                </a:p>
              </p:txBody>
            </p:sp>
            <p:sp>
              <p:nvSpPr>
                <p:cNvPr id="2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1229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12</a:t>
                  </a:r>
                </a:p>
              </p:txBody>
            </p:sp>
            <p:sp>
              <p:nvSpPr>
                <p:cNvPr id="2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502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44</a:t>
                  </a:r>
                </a:p>
              </p:txBody>
            </p:sp>
            <p:sp>
              <p:nvSpPr>
                <p:cNvPr id="30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778" y="947"/>
                  <a:ext cx="26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38</a:t>
                  </a:r>
                </a:p>
              </p:txBody>
            </p:sp>
            <p:sp>
              <p:nvSpPr>
                <p:cNvPr id="31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2049" y="947"/>
                  <a:ext cx="270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84</a:t>
                  </a:r>
                </a:p>
              </p:txBody>
            </p:sp>
            <p:sp>
              <p:nvSpPr>
                <p:cNvPr id="32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323" y="947"/>
                  <a:ext cx="269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r>
                    <a:rPr lang="en-US" sz="1600" b="1">
                      <a:latin typeface="Courier New" pitchFamily="49" charset="0"/>
                      <a:ea typeface="ＭＳ Ｐゴシック" pitchFamily="34" charset="-128"/>
                    </a:rPr>
                    <a:t>77</a:t>
                  </a:r>
                </a:p>
              </p:txBody>
            </p:sp>
          </p:grpSp>
        </p:grpSp>
      </p:grpSp>
      <p:grpSp>
        <p:nvGrpSpPr>
          <p:cNvPr id="42" name="Group 37"/>
          <p:cNvGrpSpPr>
            <a:grpSpLocks/>
          </p:cNvGrpSpPr>
          <p:nvPr/>
        </p:nvGrpSpPr>
        <p:grpSpPr bwMode="auto">
          <a:xfrm>
            <a:off x="309563" y="2593975"/>
            <a:ext cx="3900487" cy="401638"/>
            <a:chOff x="135" y="916"/>
            <a:chExt cx="2457" cy="253"/>
          </a:xfrm>
        </p:grpSpPr>
        <p:sp>
          <p:nvSpPr>
            <p:cNvPr id="43" name="Rectangle 38"/>
            <p:cNvSpPr>
              <a:spLocks noChangeArrowheads="1"/>
            </p:cNvSpPr>
            <p:nvPr/>
          </p:nvSpPr>
          <p:spPr bwMode="auto">
            <a:xfrm>
              <a:off x="135" y="917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44" name="Line 39"/>
            <p:cNvSpPr>
              <a:spLocks noChangeShapeType="1"/>
            </p:cNvSpPr>
            <p:nvPr/>
          </p:nvSpPr>
          <p:spPr bwMode="auto">
            <a:xfrm>
              <a:off x="404" y="916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5" name="Line 40"/>
            <p:cNvSpPr>
              <a:spLocks noChangeShapeType="1"/>
            </p:cNvSpPr>
            <p:nvPr/>
          </p:nvSpPr>
          <p:spPr bwMode="auto">
            <a:xfrm>
              <a:off x="677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6" name="Line 41"/>
            <p:cNvSpPr>
              <a:spLocks noChangeShapeType="1"/>
            </p:cNvSpPr>
            <p:nvPr/>
          </p:nvSpPr>
          <p:spPr bwMode="auto">
            <a:xfrm>
              <a:off x="950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7" name="Line 42"/>
            <p:cNvSpPr>
              <a:spLocks noChangeShapeType="1"/>
            </p:cNvSpPr>
            <p:nvPr/>
          </p:nvSpPr>
          <p:spPr bwMode="auto">
            <a:xfrm>
              <a:off x="1223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8" name="Line 43"/>
            <p:cNvSpPr>
              <a:spLocks noChangeShapeType="1"/>
            </p:cNvSpPr>
            <p:nvPr/>
          </p:nvSpPr>
          <p:spPr bwMode="auto">
            <a:xfrm>
              <a:off x="1496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49" name="Line 44"/>
            <p:cNvSpPr>
              <a:spLocks noChangeShapeType="1"/>
            </p:cNvSpPr>
            <p:nvPr/>
          </p:nvSpPr>
          <p:spPr bwMode="auto">
            <a:xfrm>
              <a:off x="1769" y="917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50" name="Line 45"/>
            <p:cNvSpPr>
              <a:spLocks noChangeShapeType="1"/>
            </p:cNvSpPr>
            <p:nvPr/>
          </p:nvSpPr>
          <p:spPr bwMode="auto">
            <a:xfrm>
              <a:off x="2042" y="918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51" name="Line 46"/>
            <p:cNvSpPr>
              <a:spLocks noChangeShapeType="1"/>
            </p:cNvSpPr>
            <p:nvPr/>
          </p:nvSpPr>
          <p:spPr bwMode="auto">
            <a:xfrm>
              <a:off x="2314" y="918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grpSp>
          <p:nvGrpSpPr>
            <p:cNvPr id="52" name="Group 47"/>
            <p:cNvGrpSpPr>
              <a:grpSpLocks/>
            </p:cNvGrpSpPr>
            <p:nvPr/>
          </p:nvGrpSpPr>
          <p:grpSpPr bwMode="auto">
            <a:xfrm>
              <a:off x="142" y="947"/>
              <a:ext cx="2450" cy="213"/>
              <a:chOff x="142" y="947"/>
              <a:chExt cx="2450" cy="213"/>
            </a:xfrm>
          </p:grpSpPr>
          <p:sp>
            <p:nvSpPr>
              <p:cNvPr id="53" name="Text Box 48"/>
              <p:cNvSpPr txBox="1">
                <a:spLocks noChangeArrowheads="1"/>
              </p:cNvSpPr>
              <p:nvPr/>
            </p:nvSpPr>
            <p:spPr bwMode="auto">
              <a:xfrm>
                <a:off x="142" y="947"/>
                <a:ext cx="27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17</a:t>
                </a:r>
              </a:p>
            </p:txBody>
          </p:sp>
          <p:sp>
            <p:nvSpPr>
              <p:cNvPr id="54" name="Text Box 49"/>
              <p:cNvSpPr txBox="1">
                <a:spLocks noChangeArrowheads="1"/>
              </p:cNvSpPr>
              <p:nvPr/>
            </p:nvSpPr>
            <p:spPr bwMode="auto">
              <a:xfrm>
                <a:off x="417" y="947"/>
                <a:ext cx="270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23</a:t>
                </a:r>
              </a:p>
            </p:txBody>
          </p:sp>
          <p:sp>
            <p:nvSpPr>
              <p:cNvPr id="55" name="Text Box 50"/>
              <p:cNvSpPr txBox="1">
                <a:spLocks noChangeArrowheads="1"/>
              </p:cNvSpPr>
              <p:nvPr/>
            </p:nvSpPr>
            <p:spPr bwMode="auto">
              <a:xfrm>
                <a:off x="745" y="947"/>
                <a:ext cx="193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5</a:t>
                </a:r>
              </a:p>
            </p:txBody>
          </p:sp>
          <p:sp>
            <p:nvSpPr>
              <p:cNvPr id="56" name="Text Box 51"/>
              <p:cNvSpPr txBox="1">
                <a:spLocks noChangeArrowheads="1"/>
              </p:cNvSpPr>
              <p:nvPr/>
            </p:nvSpPr>
            <p:spPr bwMode="auto">
              <a:xfrm>
                <a:off x="955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90</a:t>
                </a:r>
              </a:p>
            </p:txBody>
          </p:sp>
          <p:sp>
            <p:nvSpPr>
              <p:cNvPr id="57" name="Text Box 52"/>
              <p:cNvSpPr txBox="1">
                <a:spLocks noChangeArrowheads="1"/>
              </p:cNvSpPr>
              <p:nvPr/>
            </p:nvSpPr>
            <p:spPr bwMode="auto">
              <a:xfrm>
                <a:off x="1229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12</a:t>
                </a:r>
              </a:p>
            </p:txBody>
          </p:sp>
          <p:sp>
            <p:nvSpPr>
              <p:cNvPr id="58" name="Text Box 53"/>
              <p:cNvSpPr txBox="1">
                <a:spLocks noChangeArrowheads="1"/>
              </p:cNvSpPr>
              <p:nvPr/>
            </p:nvSpPr>
            <p:spPr bwMode="auto">
              <a:xfrm>
                <a:off x="1502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44</a:t>
                </a:r>
              </a:p>
            </p:txBody>
          </p:sp>
          <p:sp>
            <p:nvSpPr>
              <p:cNvPr id="59" name="Text Box 54"/>
              <p:cNvSpPr txBox="1">
                <a:spLocks noChangeArrowheads="1"/>
              </p:cNvSpPr>
              <p:nvPr/>
            </p:nvSpPr>
            <p:spPr bwMode="auto">
              <a:xfrm>
                <a:off x="1778" y="947"/>
                <a:ext cx="26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38</a:t>
                </a:r>
              </a:p>
            </p:txBody>
          </p:sp>
          <p:sp>
            <p:nvSpPr>
              <p:cNvPr id="60" name="Text Box 55"/>
              <p:cNvSpPr txBox="1">
                <a:spLocks noChangeArrowheads="1"/>
              </p:cNvSpPr>
              <p:nvPr/>
            </p:nvSpPr>
            <p:spPr bwMode="auto">
              <a:xfrm>
                <a:off x="2049" y="947"/>
                <a:ext cx="27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84</a:t>
                </a:r>
              </a:p>
            </p:txBody>
          </p:sp>
          <p:sp>
            <p:nvSpPr>
              <p:cNvPr id="61" name="Text Box 56"/>
              <p:cNvSpPr txBox="1">
                <a:spLocks noChangeArrowheads="1"/>
              </p:cNvSpPr>
              <p:nvPr/>
            </p:nvSpPr>
            <p:spPr bwMode="auto">
              <a:xfrm>
                <a:off x="2323" y="947"/>
                <a:ext cx="26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 sz="1600" b="1">
                    <a:latin typeface="Courier New" pitchFamily="49" charset="0"/>
                    <a:ea typeface="ＭＳ Ｐゴシック" pitchFamily="34" charset="-128"/>
                  </a:rPr>
                  <a:t>77</a:t>
                </a:r>
              </a:p>
            </p:txBody>
          </p:sp>
        </p:grpSp>
      </p:grpSp>
      <p:grpSp>
        <p:nvGrpSpPr>
          <p:cNvPr id="62" name="Group 57"/>
          <p:cNvGrpSpPr>
            <a:grpSpLocks/>
          </p:cNvGrpSpPr>
          <p:nvPr/>
        </p:nvGrpSpPr>
        <p:grpSpPr bwMode="auto">
          <a:xfrm>
            <a:off x="309563" y="3700463"/>
            <a:ext cx="3900487" cy="401637"/>
            <a:chOff x="219" y="2024"/>
            <a:chExt cx="2457" cy="253"/>
          </a:xfrm>
        </p:grpSpPr>
        <p:sp>
          <p:nvSpPr>
            <p:cNvPr id="63" name="Rectangle 58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5" name="Line 60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6" name="Line 61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7" name="Line 62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8" name="Line 63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69" name="Line 64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70" name="Line 65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71" name="Line 66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72" name="Text Box 67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73" name="Text Box 68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74" name="Text Box 69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75" name="Text Box 70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76" name="Text Box 71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77" name="Text Box 72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78" name="Text Box 73"/>
            <p:cNvSpPr txBox="1">
              <a:spLocks noChangeArrowheads="1"/>
            </p:cNvSpPr>
            <p:nvPr/>
          </p:nvSpPr>
          <p:spPr bwMode="auto">
            <a:xfrm>
              <a:off x="1862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79" name="Text Box 74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80" name="Text Box 75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81" name="Group 76"/>
          <p:cNvGrpSpPr>
            <a:grpSpLocks/>
          </p:cNvGrpSpPr>
          <p:nvPr/>
        </p:nvGrpSpPr>
        <p:grpSpPr bwMode="auto">
          <a:xfrm>
            <a:off x="309563" y="4908550"/>
            <a:ext cx="3900487" cy="401638"/>
            <a:chOff x="219" y="2024"/>
            <a:chExt cx="2457" cy="253"/>
          </a:xfrm>
        </p:grpSpPr>
        <p:sp>
          <p:nvSpPr>
            <p:cNvPr id="82" name="Rectangle 77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83" name="Line 78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4" name="Line 79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5" name="Line 80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6" name="Line 81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7" name="Line 82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8" name="Line 83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89" name="Line 84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90" name="Line 85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91" name="Text Box 86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92" name="Text Box 87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93" name="Text Box 88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94" name="Text Box 89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95" name="Text Box 90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96" name="Text Box 91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97" name="Text Box 92"/>
            <p:cNvSpPr txBox="1">
              <a:spLocks noChangeArrowheads="1"/>
            </p:cNvSpPr>
            <p:nvPr/>
          </p:nvSpPr>
          <p:spPr bwMode="auto">
            <a:xfrm>
              <a:off x="1862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98" name="Text Box 93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99" name="Text Box 94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00" name="Group 95"/>
          <p:cNvGrpSpPr>
            <a:grpSpLocks/>
          </p:cNvGrpSpPr>
          <p:nvPr/>
        </p:nvGrpSpPr>
        <p:grpSpPr bwMode="auto">
          <a:xfrm>
            <a:off x="4929188" y="1485900"/>
            <a:ext cx="3900487" cy="401638"/>
            <a:chOff x="219" y="2024"/>
            <a:chExt cx="2457" cy="253"/>
          </a:xfrm>
        </p:grpSpPr>
        <p:sp>
          <p:nvSpPr>
            <p:cNvPr id="101" name="Rectangle 96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02" name="Line 97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3" name="Line 98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4" name="Line 99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5" name="Line 100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6" name="Line 101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7" name="Line 102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8" name="Line 103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09" name="Line 104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10" name="Text Box 105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11" name="Text Box 106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12" name="Text Box 107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13" name="Text Box 108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14" name="Text Box 109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15" name="Text Box 110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116" name="Text Box 111"/>
            <p:cNvSpPr txBox="1">
              <a:spLocks noChangeArrowheads="1"/>
            </p:cNvSpPr>
            <p:nvPr/>
          </p:nvSpPr>
          <p:spPr bwMode="auto">
            <a:xfrm>
              <a:off x="1862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17" name="Text Box 112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18" name="Text Box 113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19" name="Group 114"/>
          <p:cNvGrpSpPr>
            <a:grpSpLocks/>
          </p:cNvGrpSpPr>
          <p:nvPr/>
        </p:nvGrpSpPr>
        <p:grpSpPr bwMode="auto">
          <a:xfrm>
            <a:off x="4960938" y="2614613"/>
            <a:ext cx="3900487" cy="401637"/>
            <a:chOff x="219" y="2024"/>
            <a:chExt cx="2457" cy="253"/>
          </a:xfrm>
        </p:grpSpPr>
        <p:sp>
          <p:nvSpPr>
            <p:cNvPr id="120" name="Rectangle 115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21" name="Line 116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2" name="Line 117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3" name="Line 118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4" name="Line 119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5" name="Line 120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6" name="Line 121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7" name="Line 122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8" name="Line 123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29" name="Text Box 124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30" name="Text Box 125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31" name="Text Box 126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32" name="Text Box 127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33" name="Text Box 128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34" name="Text Box 129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35" name="Text Box 130"/>
            <p:cNvSpPr txBox="1">
              <a:spLocks noChangeArrowheads="1"/>
            </p:cNvSpPr>
            <p:nvPr/>
          </p:nvSpPr>
          <p:spPr bwMode="auto">
            <a:xfrm>
              <a:off x="1862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136" name="Text Box 131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37" name="Text Box 132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38" name="Group 133"/>
          <p:cNvGrpSpPr>
            <a:grpSpLocks/>
          </p:cNvGrpSpPr>
          <p:nvPr/>
        </p:nvGrpSpPr>
        <p:grpSpPr bwMode="auto">
          <a:xfrm>
            <a:off x="4938713" y="3824288"/>
            <a:ext cx="3900487" cy="401637"/>
            <a:chOff x="219" y="2024"/>
            <a:chExt cx="2457" cy="253"/>
          </a:xfrm>
        </p:grpSpPr>
        <p:sp>
          <p:nvSpPr>
            <p:cNvPr id="139" name="Rectangle 134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40" name="Line 135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1" name="Line 136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2" name="Line 137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3" name="Line 138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4" name="Line 139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5" name="Line 140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6" name="Line 141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7" name="Line 142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48" name="Text Box 143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49" name="Text Box 144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50" name="Text Box 145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51" name="Text Box 146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52" name="Text Box 147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53" name="Text Box 148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54" name="Text Box 149"/>
            <p:cNvSpPr txBox="1">
              <a:spLocks noChangeArrowheads="1"/>
            </p:cNvSpPr>
            <p:nvPr/>
          </p:nvSpPr>
          <p:spPr bwMode="auto">
            <a:xfrm>
              <a:off x="1862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55" name="Text Box 150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  <p:sp>
          <p:nvSpPr>
            <p:cNvPr id="156" name="Text Box 151"/>
            <p:cNvSpPr txBox="1">
              <a:spLocks noChangeArrowheads="1"/>
            </p:cNvSpPr>
            <p:nvPr/>
          </p:nvSpPr>
          <p:spPr bwMode="auto">
            <a:xfrm>
              <a:off x="2407" y="2055"/>
              <a:ext cx="26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</p:grpSp>
      <p:grpSp>
        <p:nvGrpSpPr>
          <p:cNvPr id="157" name="Group 152"/>
          <p:cNvGrpSpPr>
            <a:grpSpLocks/>
          </p:cNvGrpSpPr>
          <p:nvPr/>
        </p:nvGrpSpPr>
        <p:grpSpPr bwMode="auto">
          <a:xfrm>
            <a:off x="5011738" y="4962525"/>
            <a:ext cx="3902075" cy="401638"/>
            <a:chOff x="219" y="2024"/>
            <a:chExt cx="2458" cy="253"/>
          </a:xfrm>
        </p:grpSpPr>
        <p:sp>
          <p:nvSpPr>
            <p:cNvPr id="158" name="Rectangle 153"/>
            <p:cNvSpPr>
              <a:spLocks noChangeArrowheads="1"/>
            </p:cNvSpPr>
            <p:nvPr/>
          </p:nvSpPr>
          <p:spPr bwMode="auto">
            <a:xfrm>
              <a:off x="219" y="2025"/>
              <a:ext cx="2433" cy="25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SG" sz="2400">
                <a:latin typeface="Times New Roman" pitchFamily="18" charset="0"/>
              </a:endParaRPr>
            </a:p>
          </p:txBody>
        </p:sp>
        <p:sp>
          <p:nvSpPr>
            <p:cNvPr id="159" name="Line 154"/>
            <p:cNvSpPr>
              <a:spLocks noChangeShapeType="1"/>
            </p:cNvSpPr>
            <p:nvPr/>
          </p:nvSpPr>
          <p:spPr bwMode="auto">
            <a:xfrm>
              <a:off x="488" y="2024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0" name="Line 155"/>
            <p:cNvSpPr>
              <a:spLocks noChangeShapeType="1"/>
            </p:cNvSpPr>
            <p:nvPr/>
          </p:nvSpPr>
          <p:spPr bwMode="auto">
            <a:xfrm>
              <a:off x="761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1" name="Line 156"/>
            <p:cNvSpPr>
              <a:spLocks noChangeShapeType="1"/>
            </p:cNvSpPr>
            <p:nvPr/>
          </p:nvSpPr>
          <p:spPr bwMode="auto">
            <a:xfrm>
              <a:off x="1034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2" name="Line 157"/>
            <p:cNvSpPr>
              <a:spLocks noChangeShapeType="1"/>
            </p:cNvSpPr>
            <p:nvPr/>
          </p:nvSpPr>
          <p:spPr bwMode="auto">
            <a:xfrm>
              <a:off x="1307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3" name="Line 158"/>
            <p:cNvSpPr>
              <a:spLocks noChangeShapeType="1"/>
            </p:cNvSpPr>
            <p:nvPr/>
          </p:nvSpPr>
          <p:spPr bwMode="auto">
            <a:xfrm>
              <a:off x="1580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4" name="Line 159"/>
            <p:cNvSpPr>
              <a:spLocks noChangeShapeType="1"/>
            </p:cNvSpPr>
            <p:nvPr/>
          </p:nvSpPr>
          <p:spPr bwMode="auto">
            <a:xfrm>
              <a:off x="1853" y="2025"/>
              <a:ext cx="0" cy="2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5" name="Line 160"/>
            <p:cNvSpPr>
              <a:spLocks noChangeShapeType="1"/>
            </p:cNvSpPr>
            <p:nvPr/>
          </p:nvSpPr>
          <p:spPr bwMode="auto">
            <a:xfrm>
              <a:off x="2126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6" name="Line 161"/>
            <p:cNvSpPr>
              <a:spLocks noChangeShapeType="1"/>
            </p:cNvSpPr>
            <p:nvPr/>
          </p:nvSpPr>
          <p:spPr bwMode="auto">
            <a:xfrm>
              <a:off x="2398" y="2026"/>
              <a:ext cx="0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67" name="Text Box 162"/>
            <p:cNvSpPr txBox="1">
              <a:spLocks noChangeArrowheads="1"/>
            </p:cNvSpPr>
            <p:nvPr/>
          </p:nvSpPr>
          <p:spPr bwMode="auto">
            <a:xfrm>
              <a:off x="22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17</a:t>
              </a:r>
            </a:p>
          </p:txBody>
        </p:sp>
        <p:sp>
          <p:nvSpPr>
            <p:cNvPr id="168" name="Text Box 163"/>
            <p:cNvSpPr txBox="1">
              <a:spLocks noChangeArrowheads="1"/>
            </p:cNvSpPr>
            <p:nvPr/>
          </p:nvSpPr>
          <p:spPr bwMode="auto">
            <a:xfrm>
              <a:off x="501" y="2055"/>
              <a:ext cx="1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5</a:t>
              </a:r>
            </a:p>
          </p:txBody>
        </p:sp>
        <p:sp>
          <p:nvSpPr>
            <p:cNvPr id="169" name="Text Box 164"/>
            <p:cNvSpPr txBox="1">
              <a:spLocks noChangeArrowheads="1"/>
            </p:cNvSpPr>
            <p:nvPr/>
          </p:nvSpPr>
          <p:spPr bwMode="auto">
            <a:xfrm>
              <a:off x="781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23</a:t>
              </a:r>
            </a:p>
          </p:txBody>
        </p:sp>
        <p:sp>
          <p:nvSpPr>
            <p:cNvPr id="170" name="Text Box 165"/>
            <p:cNvSpPr txBox="1">
              <a:spLocks noChangeArrowheads="1"/>
            </p:cNvSpPr>
            <p:nvPr/>
          </p:nvSpPr>
          <p:spPr bwMode="auto">
            <a:xfrm>
              <a:off x="1039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12</a:t>
              </a:r>
            </a:p>
          </p:txBody>
        </p:sp>
        <p:sp>
          <p:nvSpPr>
            <p:cNvPr id="171" name="Text Box 166"/>
            <p:cNvSpPr txBox="1">
              <a:spLocks noChangeArrowheads="1"/>
            </p:cNvSpPr>
            <p:nvPr/>
          </p:nvSpPr>
          <p:spPr bwMode="auto">
            <a:xfrm>
              <a:off x="131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44</a:t>
              </a:r>
            </a:p>
          </p:txBody>
        </p:sp>
        <p:sp>
          <p:nvSpPr>
            <p:cNvPr id="172" name="Text Box 167"/>
            <p:cNvSpPr txBox="1">
              <a:spLocks noChangeArrowheads="1"/>
            </p:cNvSpPr>
            <p:nvPr/>
          </p:nvSpPr>
          <p:spPr bwMode="auto">
            <a:xfrm>
              <a:off x="1586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38</a:t>
              </a:r>
            </a:p>
          </p:txBody>
        </p:sp>
        <p:sp>
          <p:nvSpPr>
            <p:cNvPr id="173" name="Text Box 168"/>
            <p:cNvSpPr txBox="1">
              <a:spLocks noChangeArrowheads="1"/>
            </p:cNvSpPr>
            <p:nvPr/>
          </p:nvSpPr>
          <p:spPr bwMode="auto">
            <a:xfrm>
              <a:off x="1862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84</a:t>
              </a:r>
            </a:p>
          </p:txBody>
        </p:sp>
        <p:sp>
          <p:nvSpPr>
            <p:cNvPr id="174" name="Text Box 169"/>
            <p:cNvSpPr txBox="1">
              <a:spLocks noChangeArrowheads="1"/>
            </p:cNvSpPr>
            <p:nvPr/>
          </p:nvSpPr>
          <p:spPr bwMode="auto">
            <a:xfrm>
              <a:off x="2133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77</a:t>
              </a:r>
            </a:p>
          </p:txBody>
        </p:sp>
        <p:sp>
          <p:nvSpPr>
            <p:cNvPr id="175" name="Text Box 170"/>
            <p:cNvSpPr txBox="1">
              <a:spLocks noChangeArrowheads="1"/>
            </p:cNvSpPr>
            <p:nvPr/>
          </p:nvSpPr>
          <p:spPr bwMode="auto">
            <a:xfrm>
              <a:off x="2407" y="2055"/>
              <a:ext cx="27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600" b="1">
                  <a:latin typeface="Courier New" pitchFamily="49" charset="0"/>
                  <a:ea typeface="ＭＳ Ｐゴシック" pitchFamily="34" charset="-128"/>
                </a:rPr>
                <a:t>90</a:t>
              </a:r>
            </a:p>
          </p:txBody>
        </p:sp>
      </p:grpSp>
      <p:sp>
        <p:nvSpPr>
          <p:cNvPr id="176" name="Freeform 171"/>
          <p:cNvSpPr>
            <a:spLocks/>
          </p:cNvSpPr>
          <p:nvPr/>
        </p:nvSpPr>
        <p:spPr bwMode="auto">
          <a:xfrm>
            <a:off x="1422400" y="4240213"/>
            <a:ext cx="368300" cy="241300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77" name="Group 172"/>
          <p:cNvGrpSpPr>
            <a:grpSpLocks/>
          </p:cNvGrpSpPr>
          <p:nvPr/>
        </p:nvGrpSpPr>
        <p:grpSpPr bwMode="auto">
          <a:xfrm>
            <a:off x="584200" y="1965325"/>
            <a:ext cx="1360488" cy="341313"/>
            <a:chOff x="368" y="1238"/>
            <a:chExt cx="857" cy="215"/>
          </a:xfrm>
        </p:grpSpPr>
        <p:sp>
          <p:nvSpPr>
            <p:cNvPr id="178" name="Freeform 173"/>
            <p:cNvSpPr>
              <a:spLocks/>
            </p:cNvSpPr>
            <p:nvPr/>
          </p:nvSpPr>
          <p:spPr bwMode="auto">
            <a:xfrm>
              <a:off x="368" y="1238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  <p:sp>
          <p:nvSpPr>
            <p:cNvPr id="179" name="Text Box 174"/>
            <p:cNvSpPr txBox="1">
              <a:spLocks noChangeArrowheads="1"/>
            </p:cNvSpPr>
            <p:nvPr/>
          </p:nvSpPr>
          <p:spPr bwMode="auto">
            <a:xfrm>
              <a:off x="639" y="1261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</p:grpSp>
      <p:sp>
        <p:nvSpPr>
          <p:cNvPr id="180" name="Text Box 175"/>
          <p:cNvSpPr txBox="1">
            <a:spLocks noChangeArrowheads="1"/>
          </p:cNvSpPr>
          <p:nvPr/>
        </p:nvSpPr>
        <p:spPr bwMode="auto">
          <a:xfrm>
            <a:off x="1398588" y="4422775"/>
            <a:ext cx="369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>
                <a:solidFill>
                  <a:schemeClr val="tx2"/>
                </a:solidFill>
                <a:latin typeface="Tahoma" pitchFamily="34" charset="0"/>
                <a:ea typeface="ＭＳ Ｐゴシック" pitchFamily="34" charset="-128"/>
              </a:rPr>
              <a:t>ok</a:t>
            </a:r>
          </a:p>
        </p:txBody>
      </p:sp>
      <p:sp>
        <p:nvSpPr>
          <p:cNvPr id="181" name="Freeform 176"/>
          <p:cNvSpPr>
            <a:spLocks/>
          </p:cNvSpPr>
          <p:nvPr/>
        </p:nvSpPr>
        <p:spPr bwMode="auto">
          <a:xfrm>
            <a:off x="984250" y="31273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82" name="Group 177"/>
          <p:cNvGrpSpPr>
            <a:grpSpLocks/>
          </p:cNvGrpSpPr>
          <p:nvPr/>
        </p:nvGrpSpPr>
        <p:grpSpPr bwMode="auto">
          <a:xfrm>
            <a:off x="984250" y="3127375"/>
            <a:ext cx="1438275" cy="317500"/>
            <a:chOff x="620" y="1970"/>
            <a:chExt cx="906" cy="200"/>
          </a:xfrm>
        </p:grpSpPr>
        <p:sp>
          <p:nvSpPr>
            <p:cNvPr id="183" name="Text Box 178"/>
            <p:cNvSpPr txBox="1">
              <a:spLocks noChangeArrowheads="1"/>
            </p:cNvSpPr>
            <p:nvPr/>
          </p:nvSpPr>
          <p:spPr bwMode="auto">
            <a:xfrm>
              <a:off x="940" y="1978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84" name="Freeform 179"/>
            <p:cNvSpPr>
              <a:spLocks/>
            </p:cNvSpPr>
            <p:nvPr/>
          </p:nvSpPr>
          <p:spPr bwMode="auto">
            <a:xfrm>
              <a:off x="620" y="1970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85" name="Freeform 180"/>
          <p:cNvSpPr>
            <a:spLocks/>
          </p:cNvSpPr>
          <p:nvPr/>
        </p:nvSpPr>
        <p:spPr bwMode="auto">
          <a:xfrm>
            <a:off x="1920875" y="42195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86" name="Group 181"/>
          <p:cNvGrpSpPr>
            <a:grpSpLocks/>
          </p:cNvGrpSpPr>
          <p:nvPr/>
        </p:nvGrpSpPr>
        <p:grpSpPr bwMode="auto">
          <a:xfrm>
            <a:off x="1920875" y="4219575"/>
            <a:ext cx="1333500" cy="331788"/>
            <a:chOff x="1210" y="2658"/>
            <a:chExt cx="840" cy="209"/>
          </a:xfrm>
        </p:grpSpPr>
        <p:sp>
          <p:nvSpPr>
            <p:cNvPr id="187" name="Text Box 182"/>
            <p:cNvSpPr txBox="1">
              <a:spLocks noChangeArrowheads="1"/>
            </p:cNvSpPr>
            <p:nvPr/>
          </p:nvSpPr>
          <p:spPr bwMode="auto">
            <a:xfrm>
              <a:off x="1464" y="2675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88" name="Freeform 183"/>
            <p:cNvSpPr>
              <a:spLocks/>
            </p:cNvSpPr>
            <p:nvPr/>
          </p:nvSpPr>
          <p:spPr bwMode="auto">
            <a:xfrm>
              <a:off x="1210" y="2658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89" name="Freeform 184"/>
          <p:cNvSpPr>
            <a:spLocks/>
          </p:cNvSpPr>
          <p:nvPr/>
        </p:nvSpPr>
        <p:spPr bwMode="auto">
          <a:xfrm>
            <a:off x="2295525" y="54514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90" name="Group 185"/>
          <p:cNvGrpSpPr>
            <a:grpSpLocks/>
          </p:cNvGrpSpPr>
          <p:nvPr/>
        </p:nvGrpSpPr>
        <p:grpSpPr bwMode="auto">
          <a:xfrm>
            <a:off x="2295525" y="5451475"/>
            <a:ext cx="1385888" cy="339725"/>
            <a:chOff x="1446" y="3434"/>
            <a:chExt cx="873" cy="214"/>
          </a:xfrm>
        </p:grpSpPr>
        <p:sp>
          <p:nvSpPr>
            <p:cNvPr id="191" name="Text Box 186"/>
            <p:cNvSpPr txBox="1">
              <a:spLocks noChangeArrowheads="1"/>
            </p:cNvSpPr>
            <p:nvPr/>
          </p:nvSpPr>
          <p:spPr bwMode="auto">
            <a:xfrm>
              <a:off x="1733" y="3456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92" name="Freeform 187"/>
            <p:cNvSpPr>
              <a:spLocks/>
            </p:cNvSpPr>
            <p:nvPr/>
          </p:nvSpPr>
          <p:spPr bwMode="auto">
            <a:xfrm>
              <a:off x="1446" y="3434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93" name="Freeform 188"/>
          <p:cNvSpPr>
            <a:spLocks/>
          </p:cNvSpPr>
          <p:nvPr/>
        </p:nvSpPr>
        <p:spPr bwMode="auto">
          <a:xfrm>
            <a:off x="7294563" y="199707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94" name="Group 189"/>
          <p:cNvGrpSpPr>
            <a:grpSpLocks/>
          </p:cNvGrpSpPr>
          <p:nvPr/>
        </p:nvGrpSpPr>
        <p:grpSpPr bwMode="auto">
          <a:xfrm>
            <a:off x="6318250" y="1997075"/>
            <a:ext cx="1350963" cy="390525"/>
            <a:chOff x="3980" y="1258"/>
            <a:chExt cx="851" cy="246"/>
          </a:xfrm>
        </p:grpSpPr>
        <p:sp>
          <p:nvSpPr>
            <p:cNvPr id="195" name="Text Box 190"/>
            <p:cNvSpPr txBox="1">
              <a:spLocks noChangeArrowheads="1"/>
            </p:cNvSpPr>
            <p:nvPr/>
          </p:nvSpPr>
          <p:spPr bwMode="auto">
            <a:xfrm>
              <a:off x="3980" y="1312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196" name="Freeform 191"/>
            <p:cNvSpPr>
              <a:spLocks/>
            </p:cNvSpPr>
            <p:nvPr/>
          </p:nvSpPr>
          <p:spPr bwMode="auto">
            <a:xfrm>
              <a:off x="4595" y="1258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197" name="Freeform 192"/>
          <p:cNvSpPr>
            <a:spLocks/>
          </p:cNvSpPr>
          <p:nvPr/>
        </p:nvSpPr>
        <p:spPr bwMode="auto">
          <a:xfrm>
            <a:off x="7742238" y="3146425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198" name="Group 193"/>
          <p:cNvGrpSpPr>
            <a:grpSpLocks/>
          </p:cNvGrpSpPr>
          <p:nvPr/>
        </p:nvGrpSpPr>
        <p:grpSpPr bwMode="auto">
          <a:xfrm>
            <a:off x="6734175" y="3146425"/>
            <a:ext cx="1382713" cy="339725"/>
            <a:chOff x="4242" y="1982"/>
            <a:chExt cx="871" cy="214"/>
          </a:xfrm>
        </p:grpSpPr>
        <p:sp>
          <p:nvSpPr>
            <p:cNvPr id="199" name="Text Box 194"/>
            <p:cNvSpPr txBox="1">
              <a:spLocks noChangeArrowheads="1"/>
            </p:cNvSpPr>
            <p:nvPr/>
          </p:nvSpPr>
          <p:spPr bwMode="auto">
            <a:xfrm>
              <a:off x="4242" y="2004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200" name="Freeform 195"/>
            <p:cNvSpPr>
              <a:spLocks/>
            </p:cNvSpPr>
            <p:nvPr/>
          </p:nvSpPr>
          <p:spPr bwMode="auto">
            <a:xfrm>
              <a:off x="4877" y="1982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201" name="Freeform 196"/>
          <p:cNvSpPr>
            <a:spLocks/>
          </p:cNvSpPr>
          <p:nvPr/>
        </p:nvSpPr>
        <p:spPr bwMode="auto">
          <a:xfrm>
            <a:off x="8231188" y="4395788"/>
            <a:ext cx="374650" cy="250825"/>
          </a:xfrm>
          <a:custGeom>
            <a:avLst/>
            <a:gdLst>
              <a:gd name="T0" fmla="*/ 0 w 583"/>
              <a:gd name="T1" fmla="*/ 0 h 231"/>
              <a:gd name="T2" fmla="*/ 0 w 583"/>
              <a:gd name="T3" fmla="*/ 2147483647 h 231"/>
              <a:gd name="T4" fmla="*/ 2147483647 w 583"/>
              <a:gd name="T5" fmla="*/ 2147483647 h 231"/>
              <a:gd name="T6" fmla="*/ 2147483647 w 583"/>
              <a:gd name="T7" fmla="*/ 0 h 231"/>
              <a:gd name="T8" fmla="*/ 0 60000 65536"/>
              <a:gd name="T9" fmla="*/ 0 60000 65536"/>
              <a:gd name="T10" fmla="*/ 0 60000 65536"/>
              <a:gd name="T11" fmla="*/ 0 60000 65536"/>
              <a:gd name="T12" fmla="*/ 0 w 583"/>
              <a:gd name="T13" fmla="*/ 0 h 231"/>
              <a:gd name="T14" fmla="*/ 583 w 583"/>
              <a:gd name="T15" fmla="*/ 231 h 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" h="231">
                <a:moveTo>
                  <a:pt x="0" y="0"/>
                </a:moveTo>
                <a:lnTo>
                  <a:pt x="0" y="231"/>
                </a:lnTo>
                <a:lnTo>
                  <a:pt x="583" y="231"/>
                </a:lnTo>
                <a:lnTo>
                  <a:pt x="583" y="0"/>
                </a:lnTo>
              </a:path>
            </a:pathLst>
          </a:custGeom>
          <a:noFill/>
          <a:ln w="19050">
            <a:solidFill>
              <a:schemeClr val="tx2"/>
            </a:solidFill>
            <a:miter lim="800000"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SG"/>
          </a:p>
        </p:txBody>
      </p:sp>
      <p:grpSp>
        <p:nvGrpSpPr>
          <p:cNvPr id="202" name="Group 197"/>
          <p:cNvGrpSpPr>
            <a:grpSpLocks/>
          </p:cNvGrpSpPr>
          <p:nvPr/>
        </p:nvGrpSpPr>
        <p:grpSpPr bwMode="auto">
          <a:xfrm>
            <a:off x="7231063" y="4395788"/>
            <a:ext cx="1374775" cy="336550"/>
            <a:chOff x="4555" y="2769"/>
            <a:chExt cx="866" cy="212"/>
          </a:xfrm>
        </p:grpSpPr>
        <p:sp>
          <p:nvSpPr>
            <p:cNvPr id="203" name="Text Box 198"/>
            <p:cNvSpPr txBox="1">
              <a:spLocks noChangeArrowheads="1"/>
            </p:cNvSpPr>
            <p:nvPr/>
          </p:nvSpPr>
          <p:spPr bwMode="auto">
            <a:xfrm>
              <a:off x="4555" y="2789"/>
              <a:ext cx="58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 sz="1400">
                  <a:solidFill>
                    <a:srgbClr val="D21804"/>
                  </a:solidFill>
                  <a:latin typeface="Tahoma" pitchFamily="34" charset="0"/>
                  <a:ea typeface="ＭＳ Ｐゴシック" pitchFamily="34" charset="-128"/>
                </a:rPr>
                <a:t>exchange</a:t>
              </a:r>
            </a:p>
          </p:txBody>
        </p:sp>
        <p:sp>
          <p:nvSpPr>
            <p:cNvPr id="204" name="Freeform 199"/>
            <p:cNvSpPr>
              <a:spLocks/>
            </p:cNvSpPr>
            <p:nvPr/>
          </p:nvSpPr>
          <p:spPr bwMode="auto">
            <a:xfrm>
              <a:off x="5185" y="2769"/>
              <a:ext cx="236" cy="158"/>
            </a:xfrm>
            <a:custGeom>
              <a:avLst/>
              <a:gdLst>
                <a:gd name="T0" fmla="*/ 0 w 583"/>
                <a:gd name="T1" fmla="*/ 0 h 231"/>
                <a:gd name="T2" fmla="*/ 0 w 583"/>
                <a:gd name="T3" fmla="*/ 1 h 231"/>
                <a:gd name="T4" fmla="*/ 0 w 583"/>
                <a:gd name="T5" fmla="*/ 1 h 231"/>
                <a:gd name="T6" fmla="*/ 0 w 583"/>
                <a:gd name="T7" fmla="*/ 0 h 23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3"/>
                <a:gd name="T13" fmla="*/ 0 h 231"/>
                <a:gd name="T14" fmla="*/ 583 w 583"/>
                <a:gd name="T15" fmla="*/ 231 h 23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3" h="231">
                  <a:moveTo>
                    <a:pt x="0" y="0"/>
                  </a:moveTo>
                  <a:lnTo>
                    <a:pt x="0" y="231"/>
                  </a:lnTo>
                  <a:lnTo>
                    <a:pt x="583" y="231"/>
                  </a:lnTo>
                  <a:lnTo>
                    <a:pt x="583" y="0"/>
                  </a:lnTo>
                </a:path>
              </a:pathLst>
            </a:custGeom>
            <a:noFill/>
            <a:ln w="19050">
              <a:solidFill>
                <a:srgbClr val="D21804"/>
              </a:solidFill>
              <a:miter lim="800000"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en-SG"/>
            </a:p>
          </p:txBody>
        </p:sp>
      </p:grpSp>
      <p:sp>
        <p:nvSpPr>
          <p:cNvPr id="205" name="Text Box 203"/>
          <p:cNvSpPr txBox="1">
            <a:spLocks noChangeArrowheads="1"/>
          </p:cNvSpPr>
          <p:nvPr/>
        </p:nvSpPr>
        <p:spPr bwMode="auto">
          <a:xfrm>
            <a:off x="7523163" y="5610225"/>
            <a:ext cx="1344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>
                <a:solidFill>
                  <a:schemeClr val="hlink"/>
                </a:solidFill>
                <a:latin typeface="Tahoma" pitchFamily="34" charset="0"/>
                <a:cs typeface="Tahoma" pitchFamily="34" charset="0"/>
              </a:rPr>
              <a:t>Done!</a:t>
            </a:r>
            <a:endParaRPr lang="en-SG" sz="2400">
              <a:solidFill>
                <a:schemeClr val="hlink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06" name="TextBox 205"/>
          <p:cNvSpPr txBox="1">
            <a:spLocks noChangeArrowheads="1"/>
          </p:cNvSpPr>
          <p:nvPr/>
        </p:nvSpPr>
        <p:spPr bwMode="auto">
          <a:xfrm>
            <a:off x="3768724" y="5561013"/>
            <a:ext cx="3462339" cy="70788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FF"/>
                </a:solidFill>
              </a:rPr>
              <a:t>Q: Is the array sorted?</a:t>
            </a:r>
          </a:p>
          <a:p>
            <a:pPr eaLnBrk="1" hangingPunct="1"/>
            <a:r>
              <a:rPr lang="en-US" sz="2000">
                <a:solidFill>
                  <a:srgbClr val="0000FF"/>
                </a:solidFill>
              </a:rPr>
              <a:t>Q: What have we achieved?</a:t>
            </a:r>
            <a:endParaRPr lang="en-SG" sz="2000">
              <a:solidFill>
                <a:srgbClr val="0000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CA7ED4-F209-69DD-4B94-2D8EA0E9E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9A75FC-FF47-042E-6278-732244A35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7102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Insertion Sort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390525" y="4181475"/>
            <a:ext cx="811688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SG" sz="200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D70864A-3031-49A0-A6F2-F45BF672F1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34963" y="1314450"/>
            <a:ext cx="8382000" cy="5353478"/>
          </a:xfrm>
        </p:spPr>
        <p:txBody>
          <a:bodyPr>
            <a:normAutofit/>
          </a:bodyPr>
          <a:lstStyle/>
          <a:p>
            <a:pPr marL="352425" indent="-352425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eaLnBrk="1" hangingPunct="1">
              <a:lnSpc>
                <a:spcPct val="90000"/>
              </a:lnSpc>
            </a:pPr>
            <a:endParaRPr lang="en-US" sz="2200"/>
          </a:p>
        </p:txBody>
      </p:sp>
      <p:grpSp>
        <p:nvGrpSpPr>
          <p:cNvPr id="14" name="Group 19">
            <a:extLst>
              <a:ext uri="{FF2B5EF4-FFF2-40B4-BE49-F238E27FC236}">
                <a16:creationId xmlns:a16="http://schemas.microsoft.com/office/drawing/2014/main" id="{F4FFE805-631C-4549-A618-AA681FE4D558}"/>
              </a:ext>
            </a:extLst>
          </p:cNvPr>
          <p:cNvGrpSpPr>
            <a:grpSpLocks/>
          </p:cNvGrpSpPr>
          <p:nvPr/>
        </p:nvGrpSpPr>
        <p:grpSpPr bwMode="auto">
          <a:xfrm>
            <a:off x="2554836" y="3059594"/>
            <a:ext cx="3048000" cy="409575"/>
            <a:chOff x="1344" y="2064"/>
            <a:chExt cx="1920" cy="258"/>
          </a:xfrm>
        </p:grpSpPr>
        <p:sp>
          <p:nvSpPr>
            <p:cNvPr id="15" name="Text Box 20">
              <a:extLst>
                <a:ext uri="{FF2B5EF4-FFF2-40B4-BE49-F238E27FC236}">
                  <a16:creationId xmlns:a16="http://schemas.microsoft.com/office/drawing/2014/main" id="{49E9F815-6FED-475C-BE16-279763C81B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5</a:t>
              </a:r>
            </a:p>
          </p:txBody>
        </p:sp>
        <p:sp>
          <p:nvSpPr>
            <p:cNvPr id="16" name="Text Box 21">
              <a:extLst>
                <a:ext uri="{FF2B5EF4-FFF2-40B4-BE49-F238E27FC236}">
                  <a16:creationId xmlns:a16="http://schemas.microsoft.com/office/drawing/2014/main" id="{1989F1DC-5724-4625-B65E-7A48AC6A6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10</a:t>
              </a: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DF51DAE4-0283-4148-B674-080D5301E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064"/>
              <a:ext cx="384" cy="25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7</a:t>
              </a:r>
            </a:p>
          </p:txBody>
        </p:sp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76E0D9DC-B137-4924-8EEA-62ACA049E1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064"/>
              <a:ext cx="384" cy="25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20" name="Text Box 24">
              <a:extLst>
                <a:ext uri="{FF2B5EF4-FFF2-40B4-BE49-F238E27FC236}">
                  <a16:creationId xmlns:a16="http://schemas.microsoft.com/office/drawing/2014/main" id="{E56C9623-EAD1-493D-ABA0-7847AF5AE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064"/>
              <a:ext cx="384" cy="258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6</a:t>
              </a:r>
            </a:p>
          </p:txBody>
        </p:sp>
      </p:grpSp>
      <p:grpSp>
        <p:nvGrpSpPr>
          <p:cNvPr id="23" name="Group 33">
            <a:extLst>
              <a:ext uri="{FF2B5EF4-FFF2-40B4-BE49-F238E27FC236}">
                <a16:creationId xmlns:a16="http://schemas.microsoft.com/office/drawing/2014/main" id="{527750FD-B912-4CD6-9454-1E13ADC2EEDF}"/>
              </a:ext>
            </a:extLst>
          </p:cNvPr>
          <p:cNvGrpSpPr>
            <a:grpSpLocks/>
          </p:cNvGrpSpPr>
          <p:nvPr/>
        </p:nvGrpSpPr>
        <p:grpSpPr bwMode="auto">
          <a:xfrm>
            <a:off x="2173836" y="1525320"/>
            <a:ext cx="3475039" cy="1171575"/>
            <a:chOff x="1752600" y="2108200"/>
            <a:chExt cx="3475039" cy="1171575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BEA274BE-48BD-49E9-988A-B87449CB11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0075" y="2565400"/>
              <a:ext cx="3357564" cy="714375"/>
              <a:chOff x="1178" y="1392"/>
              <a:chExt cx="2115" cy="450"/>
            </a:xfrm>
          </p:grpSpPr>
          <p:sp>
            <p:nvSpPr>
              <p:cNvPr id="29" name="Text Box 7">
                <a:extLst>
                  <a:ext uri="{FF2B5EF4-FFF2-40B4-BE49-F238E27FC236}">
                    <a16:creationId xmlns:a16="http://schemas.microsoft.com/office/drawing/2014/main" id="{76EEBB11-AB04-41E9-8BFD-E955CAD80B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8" y="1392"/>
                <a:ext cx="2115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0" hangingPunct="0"/>
                <a:r>
                  <a:rPr lang="en-US" sz="1500">
                    <a:solidFill>
                      <a:srgbClr val="0000FF"/>
                    </a:solidFill>
                    <a:latin typeface="Verdana" pitchFamily="34" charset="0"/>
                  </a:rPr>
                  <a:t>a   [0]     [1]     [2]     [3]    [4] </a:t>
                </a:r>
              </a:p>
            </p:txBody>
          </p:sp>
          <p:grpSp>
            <p:nvGrpSpPr>
              <p:cNvPr id="30" name="Group 8">
                <a:extLst>
                  <a:ext uri="{FF2B5EF4-FFF2-40B4-BE49-F238E27FC236}">
                    <a16:creationId xmlns:a16="http://schemas.microsoft.com/office/drawing/2014/main" id="{0EA02EC1-D9C7-49AD-85D9-8373488690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584"/>
                <a:ext cx="1920" cy="258"/>
                <a:chOff x="1344" y="1584"/>
                <a:chExt cx="1920" cy="258"/>
              </a:xfrm>
            </p:grpSpPr>
            <p:sp>
              <p:nvSpPr>
                <p:cNvPr id="31" name="Text Box 9">
                  <a:extLst>
                    <a:ext uri="{FF2B5EF4-FFF2-40B4-BE49-F238E27FC236}">
                      <a16:creationId xmlns:a16="http://schemas.microsoft.com/office/drawing/2014/main" id="{818F942E-67D7-4288-901C-CE4E1B085D5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344" y="1584"/>
                  <a:ext cx="384" cy="258"/>
                </a:xfrm>
                <a:prstGeom prst="rect">
                  <a:avLst/>
                </a:prstGeom>
                <a:solidFill>
                  <a:srgbClr val="FFC000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10</a:t>
                  </a:r>
                </a:p>
              </p:txBody>
            </p:sp>
            <p:sp>
              <p:nvSpPr>
                <p:cNvPr id="32" name="Text Box 10">
                  <a:extLst>
                    <a:ext uri="{FF2B5EF4-FFF2-40B4-BE49-F238E27FC236}">
                      <a16:creationId xmlns:a16="http://schemas.microsoft.com/office/drawing/2014/main" id="{A591DD00-A0A1-4199-9309-05AA47BCAF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728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5</a:t>
                  </a:r>
                </a:p>
              </p:txBody>
            </p:sp>
            <p:sp>
              <p:nvSpPr>
                <p:cNvPr id="33" name="Text Box 11">
                  <a:extLst>
                    <a:ext uri="{FF2B5EF4-FFF2-40B4-BE49-F238E27FC236}">
                      <a16:creationId xmlns:a16="http://schemas.microsoft.com/office/drawing/2014/main" id="{F692C2B2-9594-471C-9396-D70AEA7C415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12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7</a:t>
                  </a:r>
                </a:p>
              </p:txBody>
            </p:sp>
            <p:sp>
              <p:nvSpPr>
                <p:cNvPr id="34" name="Text Box 12">
                  <a:extLst>
                    <a:ext uri="{FF2B5EF4-FFF2-40B4-BE49-F238E27FC236}">
                      <a16:creationId xmlns:a16="http://schemas.microsoft.com/office/drawing/2014/main" id="{9E85C089-07CD-466A-8DC7-F6DDDC5C9F2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96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1</a:t>
                  </a:r>
                </a:p>
              </p:txBody>
            </p:sp>
            <p:sp>
              <p:nvSpPr>
                <p:cNvPr id="35" name="Text Box 13">
                  <a:extLst>
                    <a:ext uri="{FF2B5EF4-FFF2-40B4-BE49-F238E27FC236}">
                      <a16:creationId xmlns:a16="http://schemas.microsoft.com/office/drawing/2014/main" id="{F2E49419-7CDB-48CF-9AD8-0A5DCA8DD4B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80" y="1584"/>
                  <a:ext cx="384" cy="258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2000"/>
                    <a:t>6</a:t>
                  </a:r>
                </a:p>
              </p:txBody>
            </p:sp>
          </p:grp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BE97BDB1-7CDB-4C1F-9EA9-9846F07AE2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2600" y="2108200"/>
              <a:ext cx="1524000" cy="457200"/>
              <a:chOff x="1104" y="1104"/>
              <a:chExt cx="960" cy="288"/>
            </a:xfrm>
          </p:grpSpPr>
          <p:sp>
            <p:nvSpPr>
              <p:cNvPr id="26" name="AutoShape 26">
                <a:extLst>
                  <a:ext uri="{FF2B5EF4-FFF2-40B4-BE49-F238E27FC236}">
                    <a16:creationId xmlns:a16="http://schemas.microsoft.com/office/drawing/2014/main" id="{EB6FB12E-B066-473F-BA3D-1240870BC380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1488" y="1152"/>
                <a:ext cx="96" cy="384"/>
              </a:xfrm>
              <a:prstGeom prst="leftBrace">
                <a:avLst>
                  <a:gd name="adj1" fmla="val 33333"/>
                  <a:gd name="adj2" fmla="val 50000"/>
                </a:avLst>
              </a:prstGeom>
              <a:noFill/>
              <a:ln w="25400" cap="sq">
                <a:solidFill>
                  <a:srgbClr val="9900CC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SG"/>
              </a:p>
            </p:txBody>
          </p:sp>
          <p:sp>
            <p:nvSpPr>
              <p:cNvPr id="27" name="Text Box 27">
                <a:extLst>
                  <a:ext uri="{FF2B5EF4-FFF2-40B4-BE49-F238E27FC236}">
                    <a16:creationId xmlns:a16="http://schemas.microsoft.com/office/drawing/2014/main" id="{E5B53861-8A61-45A9-AD06-17FF9AC15B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" y="1104"/>
                <a:ext cx="960" cy="21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>
                    <a:solidFill>
                      <a:srgbClr val="9900CC"/>
                    </a:solidFill>
                  </a:rPr>
                  <a:t>Sorted region</a:t>
                </a:r>
              </a:p>
            </p:txBody>
          </p:sp>
        </p:grpSp>
      </p:grpSp>
      <p:grpSp>
        <p:nvGrpSpPr>
          <p:cNvPr id="36" name="Group 34">
            <a:extLst>
              <a:ext uri="{FF2B5EF4-FFF2-40B4-BE49-F238E27FC236}">
                <a16:creationId xmlns:a16="http://schemas.microsoft.com/office/drawing/2014/main" id="{2014848C-D6DB-466A-92C7-3641C7640051}"/>
              </a:ext>
            </a:extLst>
          </p:cNvPr>
          <p:cNvGrpSpPr>
            <a:grpSpLocks/>
          </p:cNvGrpSpPr>
          <p:nvPr/>
        </p:nvGrpSpPr>
        <p:grpSpPr bwMode="auto">
          <a:xfrm>
            <a:off x="3264449" y="2270056"/>
            <a:ext cx="5462587" cy="1111070"/>
            <a:chOff x="2843808" y="2852936"/>
            <a:chExt cx="5461992" cy="1111070"/>
          </a:xfrm>
        </p:grpSpPr>
        <p:sp>
          <p:nvSpPr>
            <p:cNvPr id="37" name="Oval 28">
              <a:extLst>
                <a:ext uri="{FF2B5EF4-FFF2-40B4-BE49-F238E27FC236}">
                  <a16:creationId xmlns:a16="http://schemas.microsoft.com/office/drawing/2014/main" id="{F54BFB11-604B-4D25-B705-C4D7A4D1D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808" y="2852936"/>
              <a:ext cx="381000" cy="533400"/>
            </a:xfrm>
            <a:prstGeom prst="ellipse">
              <a:avLst/>
            </a:prstGeom>
            <a:noFill/>
            <a:ln w="25400" cap="sq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38" name="Text Box 29">
              <a:extLst>
                <a:ext uri="{FF2B5EF4-FFF2-40B4-BE49-F238E27FC236}">
                  <a16:creationId xmlns:a16="http://schemas.microsoft.com/office/drawing/2014/main" id="{9A41B016-6198-48D4-A481-8E3A24724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2957531"/>
              <a:ext cx="2438400" cy="10064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9900CC"/>
                  </a:solidFill>
                </a:rPr>
                <a:t>Where to insert a[1] in the sorted region to its left?</a:t>
              </a:r>
            </a:p>
          </p:txBody>
        </p:sp>
      </p:grpSp>
      <p:sp>
        <p:nvSpPr>
          <p:cNvPr id="40" name="Rectangle 3">
            <a:extLst>
              <a:ext uri="{FF2B5EF4-FFF2-40B4-BE49-F238E27FC236}">
                <a16:creationId xmlns:a16="http://schemas.microsoft.com/office/drawing/2014/main" id="{09A18C55-E8AA-4DEE-BD7A-6B2B65CBE7A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252568"/>
            <a:ext cx="8382000" cy="5353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/>
              <a:t>Pass 1</a:t>
            </a:r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endParaRPr lang="en-US"/>
          </a:p>
          <a:p>
            <a:pPr marL="352425" indent="-352425" fontAlgn="auto">
              <a:spcBef>
                <a:spcPts val="6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/>
              <a:t>Pass 2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endParaRPr lang="en-US" sz="2200"/>
          </a:p>
        </p:txBody>
      </p:sp>
      <p:grpSp>
        <p:nvGrpSpPr>
          <p:cNvPr id="45" name="Group 43">
            <a:extLst>
              <a:ext uri="{FF2B5EF4-FFF2-40B4-BE49-F238E27FC236}">
                <a16:creationId xmlns:a16="http://schemas.microsoft.com/office/drawing/2014/main" id="{56F2727A-B8AA-499C-8643-6AD7541079D1}"/>
              </a:ext>
            </a:extLst>
          </p:cNvPr>
          <p:cNvGrpSpPr>
            <a:grpSpLocks/>
          </p:cNvGrpSpPr>
          <p:nvPr/>
        </p:nvGrpSpPr>
        <p:grpSpPr bwMode="auto">
          <a:xfrm>
            <a:off x="2600325" y="4798430"/>
            <a:ext cx="3048000" cy="409575"/>
            <a:chOff x="1344" y="2064"/>
            <a:chExt cx="1920" cy="258"/>
          </a:xfrm>
        </p:grpSpPr>
        <p:sp>
          <p:nvSpPr>
            <p:cNvPr id="46" name="Text Box 44">
              <a:extLst>
                <a:ext uri="{FF2B5EF4-FFF2-40B4-BE49-F238E27FC236}">
                  <a16:creationId xmlns:a16="http://schemas.microsoft.com/office/drawing/2014/main" id="{C60FF66F-8FBA-4BAC-A7E8-FB775D78F3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5</a:t>
              </a:r>
            </a:p>
          </p:txBody>
        </p:sp>
        <p:sp>
          <p:nvSpPr>
            <p:cNvPr id="47" name="Text Box 45">
              <a:extLst>
                <a:ext uri="{FF2B5EF4-FFF2-40B4-BE49-F238E27FC236}">
                  <a16:creationId xmlns:a16="http://schemas.microsoft.com/office/drawing/2014/main" id="{13EE91E7-C394-4EEF-8B1F-42C4885F2F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7</a:t>
              </a:r>
            </a:p>
          </p:txBody>
        </p:sp>
        <p:sp>
          <p:nvSpPr>
            <p:cNvPr id="48" name="Text Box 46">
              <a:extLst>
                <a:ext uri="{FF2B5EF4-FFF2-40B4-BE49-F238E27FC236}">
                  <a16:creationId xmlns:a16="http://schemas.microsoft.com/office/drawing/2014/main" id="{65CB3105-68E8-4E6F-A830-1896D36A26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206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10</a:t>
              </a:r>
            </a:p>
          </p:txBody>
        </p:sp>
        <p:sp>
          <p:nvSpPr>
            <p:cNvPr id="49" name="Text Box 47">
              <a:extLst>
                <a:ext uri="{FF2B5EF4-FFF2-40B4-BE49-F238E27FC236}">
                  <a16:creationId xmlns:a16="http://schemas.microsoft.com/office/drawing/2014/main" id="{5A128C97-4FEB-4244-9E47-3622012545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206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50" name="Text Box 48">
              <a:extLst>
                <a:ext uri="{FF2B5EF4-FFF2-40B4-BE49-F238E27FC236}">
                  <a16:creationId xmlns:a16="http://schemas.microsoft.com/office/drawing/2014/main" id="{9E74015E-993B-4336-A84B-3929B4EBB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206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6</a:t>
              </a:r>
            </a:p>
          </p:txBody>
        </p:sp>
      </p:grpSp>
      <p:grpSp>
        <p:nvGrpSpPr>
          <p:cNvPr id="60" name="Group 32">
            <a:extLst>
              <a:ext uri="{FF2B5EF4-FFF2-40B4-BE49-F238E27FC236}">
                <a16:creationId xmlns:a16="http://schemas.microsoft.com/office/drawing/2014/main" id="{0DC4C0D8-999F-447F-8BFC-5A656C77F7EA}"/>
              </a:ext>
            </a:extLst>
          </p:cNvPr>
          <p:cNvGrpSpPr>
            <a:grpSpLocks/>
          </p:cNvGrpSpPr>
          <p:nvPr/>
        </p:nvGrpSpPr>
        <p:grpSpPr bwMode="auto">
          <a:xfrm>
            <a:off x="2600325" y="4056976"/>
            <a:ext cx="3048000" cy="409575"/>
            <a:chOff x="1344" y="1584"/>
            <a:chExt cx="1920" cy="258"/>
          </a:xfrm>
        </p:grpSpPr>
        <p:sp>
          <p:nvSpPr>
            <p:cNvPr id="61" name="Text Box 33">
              <a:extLst>
                <a:ext uri="{FF2B5EF4-FFF2-40B4-BE49-F238E27FC236}">
                  <a16:creationId xmlns:a16="http://schemas.microsoft.com/office/drawing/2014/main" id="{42F58F2F-D064-4594-ABA7-1C0D7E022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58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5</a:t>
              </a:r>
            </a:p>
          </p:txBody>
        </p:sp>
        <p:sp>
          <p:nvSpPr>
            <p:cNvPr id="62" name="Text Box 34">
              <a:extLst>
                <a:ext uri="{FF2B5EF4-FFF2-40B4-BE49-F238E27FC236}">
                  <a16:creationId xmlns:a16="http://schemas.microsoft.com/office/drawing/2014/main" id="{1045B81C-5187-409A-A7B9-0E3B46C73D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584"/>
              <a:ext cx="384" cy="258"/>
            </a:xfrm>
            <a:prstGeom prst="rect">
              <a:avLst/>
            </a:prstGeom>
            <a:solidFill>
              <a:srgbClr val="FFC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10</a:t>
              </a:r>
            </a:p>
          </p:txBody>
        </p:sp>
        <p:sp>
          <p:nvSpPr>
            <p:cNvPr id="63" name="Text Box 35">
              <a:extLst>
                <a:ext uri="{FF2B5EF4-FFF2-40B4-BE49-F238E27FC236}">
                  <a16:creationId xmlns:a16="http://schemas.microsoft.com/office/drawing/2014/main" id="{87150818-65A0-4B9D-8529-F367683B72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2" y="158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7</a:t>
              </a:r>
            </a:p>
          </p:txBody>
        </p:sp>
        <p:sp>
          <p:nvSpPr>
            <p:cNvPr id="64" name="Text Box 36">
              <a:extLst>
                <a:ext uri="{FF2B5EF4-FFF2-40B4-BE49-F238E27FC236}">
                  <a16:creationId xmlns:a16="http://schemas.microsoft.com/office/drawing/2014/main" id="{D179D947-7335-4B59-AC33-35AD25BDD4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158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65" name="Text Box 37">
              <a:extLst>
                <a:ext uri="{FF2B5EF4-FFF2-40B4-BE49-F238E27FC236}">
                  <a16:creationId xmlns:a16="http://schemas.microsoft.com/office/drawing/2014/main" id="{289D77C6-1F4F-4739-AFDA-1E505E4F4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0" y="1584"/>
              <a:ext cx="384" cy="258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/>
                <a:t>6</a:t>
              </a:r>
            </a:p>
          </p:txBody>
        </p:sp>
      </p:grpSp>
      <p:grpSp>
        <p:nvGrpSpPr>
          <p:cNvPr id="66" name="Group 59">
            <a:extLst>
              <a:ext uri="{FF2B5EF4-FFF2-40B4-BE49-F238E27FC236}">
                <a16:creationId xmlns:a16="http://schemas.microsoft.com/office/drawing/2014/main" id="{57DBD273-353A-4FB5-8B7C-F213532ED421}"/>
              </a:ext>
            </a:extLst>
          </p:cNvPr>
          <p:cNvGrpSpPr>
            <a:grpSpLocks/>
          </p:cNvGrpSpPr>
          <p:nvPr/>
        </p:nvGrpSpPr>
        <p:grpSpPr bwMode="auto">
          <a:xfrm>
            <a:off x="3922713" y="4035533"/>
            <a:ext cx="4860925" cy="1067882"/>
            <a:chOff x="3444705" y="2847180"/>
            <a:chExt cx="4861095" cy="1067882"/>
          </a:xfrm>
        </p:grpSpPr>
        <p:sp>
          <p:nvSpPr>
            <p:cNvPr id="67" name="Oval 52">
              <a:extLst>
                <a:ext uri="{FF2B5EF4-FFF2-40B4-BE49-F238E27FC236}">
                  <a16:creationId xmlns:a16="http://schemas.microsoft.com/office/drawing/2014/main" id="{F8646E8C-16A4-4037-B3C0-BE0839332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4705" y="2847180"/>
              <a:ext cx="381000" cy="533400"/>
            </a:xfrm>
            <a:prstGeom prst="ellipse">
              <a:avLst/>
            </a:prstGeom>
            <a:noFill/>
            <a:ln w="25400" cap="sq">
              <a:solidFill>
                <a:srgbClr val="CC0000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SG"/>
            </a:p>
          </p:txBody>
        </p:sp>
        <p:sp>
          <p:nvSpPr>
            <p:cNvPr id="68" name="Text Box 53">
              <a:extLst>
                <a:ext uri="{FF2B5EF4-FFF2-40B4-BE49-F238E27FC236}">
                  <a16:creationId xmlns:a16="http://schemas.microsoft.com/office/drawing/2014/main" id="{6DA31C0E-C913-4183-8B1A-5AB40EF627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2908587"/>
              <a:ext cx="2438400" cy="1006475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>
                  <a:solidFill>
                    <a:srgbClr val="9900CC"/>
                  </a:solidFill>
                </a:rPr>
                <a:t>Where to insert a[2] in the sorted region to its left?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C6FFD7-4ADB-49B8-BD8B-67BA323C3644}"/>
              </a:ext>
            </a:extLst>
          </p:cNvPr>
          <p:cNvCxnSpPr>
            <a:cxnSpLocks/>
            <a:stCxn id="37" idx="4"/>
          </p:cNvCxnSpPr>
          <p:nvPr/>
        </p:nvCxnSpPr>
        <p:spPr>
          <a:xfrm flipH="1">
            <a:off x="2907590" y="2803456"/>
            <a:ext cx="547380" cy="25613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48C8DF1-75C9-405E-8821-864F9FA9AD54}"/>
              </a:ext>
            </a:extLst>
          </p:cNvPr>
          <p:cNvCxnSpPr>
            <a:cxnSpLocks/>
            <a:stCxn id="67" idx="4"/>
            <a:endCxn id="47" idx="0"/>
          </p:cNvCxnSpPr>
          <p:nvPr/>
        </p:nvCxnSpPr>
        <p:spPr>
          <a:xfrm flipH="1">
            <a:off x="3514725" y="4568933"/>
            <a:ext cx="598482" cy="22949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38554B-47E2-DEB2-C01A-2E9E3E8D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6D4B02-B83F-B47B-B9BC-F075C159B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39449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Good Coding Habits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Incremental Coding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Style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Writing Efficient Code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DD9B0A-0738-47B9-C289-7D022B86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F746ED-C411-2D2C-0036-7B119EAEC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03365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8004374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 = cs1010_read_size_t();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*queens = malloc((n +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*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free(queens);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2C38B-D9F9-4583-BAD5-D40332383162}"/>
              </a:ext>
            </a:extLst>
          </p:cNvPr>
          <p:cNvSpPr txBox="1"/>
          <p:nvPr/>
        </p:nvSpPr>
        <p:spPr>
          <a:xfrm>
            <a:off x="4422809" y="3267035"/>
            <a:ext cx="4153300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Focus on the main function.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31F68-1B7B-4406-9ACB-DF95FE2F8718}"/>
              </a:ext>
            </a:extLst>
          </p:cNvPr>
          <p:cNvSpPr txBox="1"/>
          <p:nvPr/>
        </p:nvSpPr>
        <p:spPr>
          <a:xfrm>
            <a:off x="4422809" y="3728339"/>
            <a:ext cx="4153299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 with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a </a:t>
            </a:r>
            <a:r>
              <a:rPr lang="en-US" b="0" i="0" dirty="0">
                <a:solidFill>
                  <a:srgbClr val="0000FF"/>
                </a:solidFill>
                <a:effectLst/>
                <a:latin typeface="+mj-lt"/>
              </a:rPr>
              <a:t>small n</a:t>
            </a:r>
            <a:r>
              <a:rPr lang="en-US" b="0" i="0" dirty="0">
                <a:effectLst/>
                <a:latin typeface="+mj-lt"/>
              </a:rPr>
              <a:t> (e.g., 4).</a:t>
            </a:r>
          </a:p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(No outputs yet.)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C81CED-0589-E2EB-E97A-69EC1943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7D0B41-4027-2553-85ED-5C5CC5446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33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30290693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0" indent="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8004374" cy="45243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row) 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cs1010_println_string(queens);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main(){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queens[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n;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1) 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queens[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queens[i-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+ 1;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queens[n] = 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'\0'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n, </a:t>
            </a:r>
            <a:r>
              <a:rPr lang="en-US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…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47C1-A1EC-4A8E-86A2-DE9611383AB4}"/>
              </a:ext>
            </a:extLst>
          </p:cNvPr>
          <p:cNvSpPr txBox="1"/>
          <p:nvPr/>
        </p:nvSpPr>
        <p:spPr>
          <a:xfrm>
            <a:off x="4960620" y="4472929"/>
            <a:ext cx="3601052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Add initialization and placeholder for </a:t>
            </a:r>
            <a:r>
              <a:rPr lang="en-US" b="0" i="0" dirty="0" err="1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nqueens</a:t>
            </a: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24D71-9C80-4543-BB70-0258C87F1FC9}"/>
              </a:ext>
            </a:extLst>
          </p:cNvPr>
          <p:cNvSpPr txBox="1"/>
          <p:nvPr/>
        </p:nvSpPr>
        <p:spPr>
          <a:xfrm>
            <a:off x="4960619" y="5217581"/>
            <a:ext cx="3601051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Compile and test.</a:t>
            </a:r>
          </a:p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(Output should be the default sequence.)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1DBF11-6DF1-0B88-D442-E82B2535A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9ED4F-EC3C-B023-9C0C-D5919EF5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34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52935830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8232974" cy="50475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swap(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j) {}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threaten_each_other_diagonally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en-US" sz="6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row)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(row == n-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(!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threaten_each_other_diagonally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n))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cs1010_println_string(queens);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endParaRPr lang="en-US" sz="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n, row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row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n;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swap(queens, row,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nqueens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n, row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swap(queens, row,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47C1-A1EC-4A8E-86A2-DE9611383AB4}"/>
              </a:ext>
            </a:extLst>
          </p:cNvPr>
          <p:cNvSpPr txBox="1"/>
          <p:nvPr/>
        </p:nvSpPr>
        <p:spPr>
          <a:xfrm>
            <a:off x="6027420" y="3988067"/>
            <a:ext cx="2816978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Add in the recursion with placeholders for the additional functions.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4CCB6E-9113-4591-9374-7C96B50E24C7}"/>
              </a:ext>
            </a:extLst>
          </p:cNvPr>
          <p:cNvSpPr txBox="1"/>
          <p:nvPr/>
        </p:nvSpPr>
        <p:spPr>
          <a:xfrm>
            <a:off x="6027420" y="5430030"/>
            <a:ext cx="2816978" cy="1200329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the default sequence printed many times.)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EEF39F-DD4E-993F-CB58-31D140DB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EF683-727C-7008-34B9-E626763E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35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51812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9DA3F-9CE1-4733-A287-6E9A20182AD7}"/>
              </a:ext>
            </a:extLst>
          </p:cNvPr>
          <p:cNvSpPr txBox="1"/>
          <p:nvPr/>
        </p:nvSpPr>
        <p:spPr>
          <a:xfrm>
            <a:off x="682426" y="1658271"/>
            <a:ext cx="7806254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swap(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j)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temp = a[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a[j];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a[j] = temp;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B47C1-A1EC-4A8E-86A2-DE9611383AB4}"/>
              </a:ext>
            </a:extLst>
          </p:cNvPr>
          <p:cNvSpPr txBox="1"/>
          <p:nvPr/>
        </p:nvSpPr>
        <p:spPr>
          <a:xfrm>
            <a:off x="6065520" y="1716286"/>
            <a:ext cx="2019300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Implement swap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D0C56-8791-4AF3-9884-85154933DD02}"/>
              </a:ext>
            </a:extLst>
          </p:cNvPr>
          <p:cNvSpPr txBox="1"/>
          <p:nvPr/>
        </p:nvSpPr>
        <p:spPr>
          <a:xfrm>
            <a:off x="682426" y="3478796"/>
            <a:ext cx="7806254" cy="30469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has_a_queen_in_diagonal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(char 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queens[],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long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, long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return false;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defRPr/>
            </a:pPr>
            <a:endParaRPr lang="en-US" sz="16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threaten_each_other_diagonally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has_a_queen_in_diagonal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(queens,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15202-ABCF-43B5-8FDE-B668CA0EE89C}"/>
              </a:ext>
            </a:extLst>
          </p:cNvPr>
          <p:cNvSpPr txBox="1"/>
          <p:nvPr/>
        </p:nvSpPr>
        <p:spPr>
          <a:xfrm>
            <a:off x="4846756" y="5375834"/>
            <a:ext cx="4059038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Implement threaten with placeholder.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8DCEBD-EE6A-42A3-B0F1-A7DB13A32C8E}"/>
              </a:ext>
            </a:extLst>
          </p:cNvPr>
          <p:cNvSpPr txBox="1"/>
          <p:nvPr/>
        </p:nvSpPr>
        <p:spPr>
          <a:xfrm>
            <a:off x="6065520" y="2143633"/>
            <a:ext cx="2396054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all permutations.)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D75600-9315-4667-ADAF-D05EE9ECECA6}"/>
              </a:ext>
            </a:extLst>
          </p:cNvPr>
          <p:cNvSpPr txBox="1"/>
          <p:nvPr/>
        </p:nvSpPr>
        <p:spPr>
          <a:xfrm>
            <a:off x="4860309" y="5837499"/>
            <a:ext cx="2396054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all permutations.)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FD67A-EB60-BF89-587F-8E6D3791D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1621CA-8BB4-89A3-8CFA-C5190DCD9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36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836593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N Queens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89B9B9F-CD0C-439D-9426-3B8160FADD58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372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dirty="0"/>
              <a:t>Incremental Coding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D0C56-8791-4AF3-9884-85154933DD02}"/>
              </a:ext>
            </a:extLst>
          </p:cNvPr>
          <p:cNvSpPr txBox="1"/>
          <p:nvPr/>
        </p:nvSpPr>
        <p:spPr>
          <a:xfrm>
            <a:off x="668872" y="1749056"/>
            <a:ext cx="8003639" cy="32932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has_a_queen_in_diagonal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queens[],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curr_col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queens[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curr_col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char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right_col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curr_col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row = i+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row &lt;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row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(queens[row] ==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|| queens[row] ==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right_col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left_col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-=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right_col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215202-ABCF-43B5-8FDE-B668CA0EE89C}"/>
              </a:ext>
            </a:extLst>
          </p:cNvPr>
          <p:cNvSpPr txBox="1"/>
          <p:nvPr/>
        </p:nvSpPr>
        <p:spPr>
          <a:xfrm>
            <a:off x="4856362" y="3868748"/>
            <a:ext cx="3124585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Implement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has_a_queen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…</a:t>
            </a:r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D3830-36AC-41F3-A032-A9794BFBAFF6}"/>
              </a:ext>
            </a:extLst>
          </p:cNvPr>
          <p:cNvSpPr txBox="1"/>
          <p:nvPr/>
        </p:nvSpPr>
        <p:spPr>
          <a:xfrm>
            <a:off x="4856362" y="4341404"/>
            <a:ext cx="2643322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b="0" i="0" dirty="0">
                <a:effectLst/>
                <a:latin typeface="+mj-lt"/>
              </a:rPr>
              <a:t>Compile and test. (Output should be only the valid permutations.)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41D7BE-FF28-4F91-9DDA-02852FF34EDD}"/>
              </a:ext>
            </a:extLst>
          </p:cNvPr>
          <p:cNvSpPr txBox="1"/>
          <p:nvPr/>
        </p:nvSpPr>
        <p:spPr>
          <a:xfrm>
            <a:off x="4856362" y="5381772"/>
            <a:ext cx="2643322" cy="923330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57150" lvl="2" fontAlgn="auto">
              <a:spcBef>
                <a:spcPts val="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r>
              <a:rPr lang="en-US" dirty="0">
                <a:latin typeface="+mj-lt"/>
              </a:rPr>
              <a:t>Compile and test with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all test cases </a:t>
            </a:r>
            <a:r>
              <a:rPr lang="en-US" dirty="0">
                <a:latin typeface="+mj-lt"/>
              </a:rPr>
              <a:t>using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make</a:t>
            </a:r>
            <a:r>
              <a:rPr lang="en-US" dirty="0">
                <a:latin typeface="+mj-lt"/>
              </a:rPr>
              <a:t>.</a:t>
            </a:r>
            <a:endParaRPr lang="en-US" b="0" i="0" dirty="0">
              <a:effectLst/>
              <a:latin typeface="+mj-lt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41AFEE-8EA6-3E58-59C2-E016987AD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F9C21-25DC-2284-54C6-A44ACF22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z="1050" dirty="0"/>
              <a:t>MR - </a:t>
            </a:r>
            <a:fld id="{2E4790E1-2590-4AEE-892D-AB46A7688113}" type="slidenum">
              <a:rPr lang="en-US" sz="1050" smtClean="0"/>
              <a:pPr>
                <a:defRPr/>
              </a:pPr>
              <a:t>37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150539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0000FF"/>
                </a:solidFill>
              </a:rPr>
              <a:t>Style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71488" y="1182172"/>
            <a:ext cx="7948612" cy="529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For making the code neat and readable.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483DD5-CAC4-4519-BB9B-0F09BF41C25B}"/>
              </a:ext>
            </a:extLst>
          </p:cNvPr>
          <p:cNvSpPr txBox="1"/>
          <p:nvPr/>
        </p:nvSpPr>
        <p:spPr>
          <a:xfrm>
            <a:off x="663376" y="1723538"/>
            <a:ext cx="797529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(i=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;i&lt;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;i+=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){</a:t>
            </a:r>
          </a:p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(j!=i){cs1010_print_string(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"Hello</a:t>
            </a:r>
            <a:r>
              <a:rPr lang="nn-NO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\n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);}}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708BB-6FFC-4876-8A69-54DB7EEBE146}"/>
              </a:ext>
            </a:extLst>
          </p:cNvPr>
          <p:cNvSpPr txBox="1"/>
          <p:nvPr/>
        </p:nvSpPr>
        <p:spPr>
          <a:xfrm>
            <a:off x="668138" y="2709032"/>
            <a:ext cx="7970536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(i = 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i &lt; 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i += </a:t>
            </a:r>
            <a:r>
              <a:rPr lang="nn-NO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nn-NO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  while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(j != i) { </a:t>
            </a:r>
          </a:p>
          <a:p>
            <a:pPr>
              <a:defRPr/>
            </a:pP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cs1010_print_string(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"Hello</a:t>
            </a:r>
            <a:r>
              <a:rPr lang="nn-NO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\n</a:t>
            </a:r>
            <a:r>
              <a:rPr lang="nn-NO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defRPr/>
            </a:pP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nn-NO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AA6CCF-C3B0-4C8B-B2C6-F71CF8BA0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63" y="1808884"/>
            <a:ext cx="362361" cy="4900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2B4AEE-8540-45C0-96F6-2D53339D28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620" y="3167143"/>
            <a:ext cx="415645" cy="52371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58BFCD-76E5-41FD-B57B-25ED418E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D8D09C-2716-9CA1-165E-083E1254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5586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0000FF"/>
                </a:solidFill>
              </a:rPr>
              <a:t>Documentation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MR - </a:t>
            </a:r>
            <a:fld id="{F7EC234A-9094-4BB8-9EA4-75ECDA8A365B}" type="slidenum">
              <a:rPr lang="en-US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471488" y="1182172"/>
            <a:ext cx="7948612" cy="529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US" sz="2800" dirty="0"/>
              <a:t>For making the code easy to understand.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708BB-6FFC-4876-8A69-54DB7EEBE146}"/>
              </a:ext>
            </a:extLst>
          </p:cNvPr>
          <p:cNvSpPr txBox="1"/>
          <p:nvPr/>
        </p:nvSpPr>
        <p:spPr>
          <a:xfrm>
            <a:off x="533400" y="1754527"/>
            <a:ext cx="7970536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/**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Find the number between 1 and n with the maximum  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number of steps to reach 1, breaking ties by finding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the larger among these numbers.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@param[in,out] </a:t>
            </a:r>
            <a:r>
              <a:rPr lang="en-US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The maximum number of    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  steps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@param[out] </a:t>
            </a:r>
            <a:r>
              <a:rPr lang="en-US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The number with the maximum number </a:t>
            </a:r>
            <a:b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  of steps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 @pre </a:t>
            </a:r>
            <a:r>
              <a:rPr lang="en-US" b="1" dirty="0" err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&lt;= 0</a:t>
            </a:r>
          </a:p>
          <a:p>
            <a:pPr>
              <a:defRPr/>
            </a:pP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 */</a:t>
            </a:r>
          </a:p>
          <a:p>
            <a:pPr>
              <a:defRPr/>
            </a:pP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solve(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…</a:t>
            </a:r>
          </a:p>
          <a:p>
            <a:pPr>
              <a:defRPr/>
            </a:pP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117AE8-35BD-2DEA-7139-AFD6B39D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</p:spPr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26045050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Algorithmic Problem Solving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The Problem 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The Process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The Techniques</a:t>
            </a:r>
          </a:p>
          <a:p>
            <a:pPr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AF84AA-5C36-3DFF-DAD2-ECBDCCB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36F29-138B-D12A-4793-8339FB968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479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>
                <a:solidFill>
                  <a:srgbClr val="0000FF"/>
                </a:solidFill>
              </a:rPr>
              <a:t>Good Habits for Writing Efficient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7E79E-72DA-5C04-4E1A-41B9A08E6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D7CC3-B5E5-DFA6-7110-AD9C4A7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24EB6AC-D75F-AD47-863E-D5113649A9D2}"/>
              </a:ext>
            </a:extLst>
          </p:cNvPr>
          <p:cNvSpPr txBox="1">
            <a:spLocks noChangeArrowheads="1"/>
          </p:cNvSpPr>
          <p:nvPr/>
        </p:nvSpPr>
        <p:spPr>
          <a:xfrm>
            <a:off x="471488" y="1182172"/>
            <a:ext cx="7948612" cy="5474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Avoid redundant / repeated work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Use an efficient algorithm as quantified by time complexity (esp. in the worst-case scenario)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F5E59-3E17-54B8-B83A-518D7D94604F}"/>
                  </a:ext>
                </a:extLst>
              </p:cNvPr>
              <p:cNvSpPr txBox="1"/>
              <p:nvPr/>
            </p:nvSpPr>
            <p:spPr>
              <a:xfrm>
                <a:off x="791300" y="6006372"/>
                <a:ext cx="7017656" cy="372410"/>
              </a:xfrm>
              <a:prstGeom prst="rect">
                <a:avLst/>
              </a:prstGeom>
              <a:solidFill>
                <a:srgbClr val="FFFF99"/>
              </a:solidFill>
              <a:ln w="127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182880" fontAlgn="auto">
                  <a:spcBef>
                    <a:spcPts val="1200"/>
                  </a:spcBef>
                  <a:spcAft>
                    <a:spcPts val="0"/>
                  </a:spcAft>
                  <a:buClr>
                    <a:schemeClr val="tx1">
                      <a:lumMod val="90000"/>
                      <a:lumOff val="10000"/>
                    </a:schemeClr>
                  </a:buClr>
                  <a:buSzPct val="100000"/>
                </a:pPr>
                <a:r>
                  <a:rPr lang="en-GB" dirty="0"/>
                  <a:t>O(1) &lt; O(log n) &lt; 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dirty="0"/>
                  <a:t>) &lt; O(n) &lt; O(n</a:t>
                </a:r>
                <a:r>
                  <a:rPr lang="en-GB" baseline="30000" dirty="0"/>
                  <a:t>2</a:t>
                </a:r>
                <a:r>
                  <a:rPr lang="en-GB" dirty="0"/>
                  <a:t>) &lt; O(n</a:t>
                </a:r>
                <a:r>
                  <a:rPr lang="en-GB" baseline="30000" dirty="0"/>
                  <a:t>3</a:t>
                </a:r>
                <a:r>
                  <a:rPr lang="en-GB" dirty="0"/>
                  <a:t>) &lt; … &lt; O(2</a:t>
                </a:r>
                <a:r>
                  <a:rPr lang="en-GB" baseline="30000" dirty="0"/>
                  <a:t>n</a:t>
                </a:r>
                <a:r>
                  <a:rPr lang="en-GB" dirty="0"/>
                  <a:t>) &lt; O(3</a:t>
                </a:r>
                <a:r>
                  <a:rPr lang="en-GB" baseline="30000" dirty="0"/>
                  <a:t>n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8F5E59-3E17-54B8-B83A-518D7D946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0" y="6006372"/>
                <a:ext cx="7017656" cy="372410"/>
              </a:xfrm>
              <a:prstGeom prst="rect">
                <a:avLst/>
              </a:prstGeom>
              <a:blipFill>
                <a:blip r:embed="rId3"/>
                <a:stretch>
                  <a:fillRect l="-694" t="-4762" r="-607" b="-23810"/>
                </a:stretch>
              </a:blipFill>
              <a:ln w="12700"/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F0E25E6-B425-AE0F-333A-77105EE9C5A8}"/>
              </a:ext>
            </a:extLst>
          </p:cNvPr>
          <p:cNvSpPr txBox="1"/>
          <p:nvPr/>
        </p:nvSpPr>
        <p:spPr>
          <a:xfrm>
            <a:off x="994884" y="3200400"/>
            <a:ext cx="4491516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!= n;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first =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second = third;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third = first +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966245-BB53-BA12-2F58-A9C15D9338CE}"/>
              </a:ext>
            </a:extLst>
          </p:cNvPr>
          <p:cNvSpPr txBox="1"/>
          <p:nvPr/>
        </p:nvSpPr>
        <p:spPr>
          <a:xfrm>
            <a:off x="4184893" y="4295298"/>
            <a:ext cx="4040897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fib(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|| 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else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fib(n-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+ fib(n-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D78A1-F6E0-EB02-7CFF-1A9BFAD142EC}"/>
              </a:ext>
            </a:extLst>
          </p:cNvPr>
          <p:cNvSpPr txBox="1"/>
          <p:nvPr/>
        </p:nvSpPr>
        <p:spPr>
          <a:xfrm>
            <a:off x="4184894" y="4295298"/>
            <a:ext cx="4614050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fib(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|| n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n;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else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fib(n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+ fib(n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364A0-CC9E-925C-EF14-0D836B170DE6}"/>
              </a:ext>
            </a:extLst>
          </p:cNvPr>
          <p:cNvSpPr txBox="1"/>
          <p:nvPr/>
        </p:nvSpPr>
        <p:spPr>
          <a:xfrm>
            <a:off x="7231528" y="4821735"/>
            <a:ext cx="759691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621934-7369-9BCE-FE79-27DC5103BE86}"/>
              </a:ext>
            </a:extLst>
          </p:cNvPr>
          <p:cNvSpPr txBox="1"/>
          <p:nvPr/>
        </p:nvSpPr>
        <p:spPr>
          <a:xfrm>
            <a:off x="5106554" y="3580254"/>
            <a:ext cx="759691" cy="369332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93923267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Program Analysis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Correctness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Tracing (Code)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Assertion / Loop Invariant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Efficiency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Time Complexity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385A34-04B8-236E-2399-9D1DBEA4C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0AEBC6-B221-D8CC-7276-654C95E8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27760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F406C909-98D4-47F1-9BFD-5E37D45DA926}"/>
              </a:ext>
            </a:extLst>
          </p:cNvPr>
          <p:cNvGraphicFramePr>
            <a:graphicFrameLocks noGrp="1"/>
          </p:cNvGraphicFramePr>
          <p:nvPr/>
        </p:nvGraphicFramePr>
        <p:xfrm>
          <a:off x="643025" y="4823156"/>
          <a:ext cx="520033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380">
                  <a:extLst>
                    <a:ext uri="{9D8B030D-6E8A-4147-A177-3AD203B41FA5}">
                      <a16:colId xmlns:a16="http://schemas.microsoft.com/office/drawing/2014/main" val="435778280"/>
                    </a:ext>
                  </a:extLst>
                </a:gridCol>
                <a:gridCol w="728980">
                  <a:extLst>
                    <a:ext uri="{9D8B030D-6E8A-4147-A177-3AD203B41FA5}">
                      <a16:colId xmlns:a16="http://schemas.microsoft.com/office/drawing/2014/main" val="2918992064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4014169306"/>
                    </a:ext>
                  </a:extLst>
                </a:gridCol>
                <a:gridCol w="2816543">
                  <a:extLst>
                    <a:ext uri="{9D8B030D-6E8A-4147-A177-3AD203B41FA5}">
                      <a16:colId xmlns:a16="http://schemas.microsoft.com/office/drawing/2014/main" val="1647156905"/>
                    </a:ext>
                  </a:extLst>
                </a:gridCol>
              </a:tblGrid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digit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n &gt;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21443"/>
                  </a:ext>
                </a:extLst>
              </a:tr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28943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 the loop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740404"/>
                  </a:ext>
                </a:extLst>
              </a:tr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the first round…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305494"/>
                  </a:ext>
                </a:extLst>
              </a:tr>
              <a:tr h="2756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the second round…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6724144"/>
                  </a:ext>
                </a:extLst>
              </a:tr>
            </a:tbl>
          </a:graphicData>
        </a:graphic>
      </p:graphicFrame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>
              <a:tabLst>
                <a:tab pos="4291013" algn="l"/>
              </a:tabLst>
            </a:pPr>
            <a:r>
              <a:rPr lang="en-GB" sz="3600" dirty="0">
                <a:solidFill>
                  <a:srgbClr val="0000FF"/>
                </a:solidFill>
              </a:rPr>
              <a:t>Tracing (Code)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025" y="1275194"/>
            <a:ext cx="4991725" cy="2862322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print_digits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  {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digit;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while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(n &gt;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	digit = n%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		CS1010_print_long(digit);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pt-BR" sz="2000" b="1" dirty="0">
                <a:latin typeface="Courier New" pitchFamily="49" charset="0"/>
                <a:cs typeface="Courier New" pitchFamily="49" charset="0"/>
              </a:rPr>
              <a:t>		n /= </a:t>
            </a:r>
            <a:r>
              <a:rPr lang="pt-BR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pt-BR" sz="20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pt-BR" sz="20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marL="0" indent="0">
              <a:spcBef>
                <a:spcPts val="0"/>
              </a:spcBef>
              <a:buNone/>
              <a:tabLst>
                <a:tab pos="360363" algn="l"/>
                <a:tab pos="719138" algn="l"/>
                <a:tab pos="1079500" algn="l"/>
                <a:tab pos="2952750" algn="l"/>
              </a:tabLst>
            </a:pPr>
            <a:r>
              <a:rPr lang="pt-BR" sz="20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SG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5802924" y="2382176"/>
            <a:ext cx="3112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are the values of </a:t>
            </a:r>
            <a:r>
              <a:rPr lang="en-US" sz="2400" i="1" dirty="0"/>
              <a:t>n</a:t>
            </a:r>
            <a:r>
              <a:rPr lang="en-US" sz="2400" dirty="0"/>
              <a:t> and </a:t>
            </a:r>
            <a:r>
              <a:rPr lang="en-US" sz="2400" i="1" dirty="0"/>
              <a:t>digit </a:t>
            </a:r>
            <a:r>
              <a:rPr lang="en-US" sz="2400" dirty="0"/>
              <a:t>at various point of time?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DB2039-D266-417E-930D-88E5062D8119}"/>
              </a:ext>
            </a:extLst>
          </p:cNvPr>
          <p:cNvSpPr/>
          <p:nvPr/>
        </p:nvSpPr>
        <p:spPr>
          <a:xfrm>
            <a:off x="643025" y="4284502"/>
            <a:ext cx="1114830" cy="391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n: </a:t>
            </a:r>
            <a:r>
              <a:rPr lang="en-US" dirty="0">
                <a:solidFill>
                  <a:srgbClr val="0000FF"/>
                </a:solidFill>
              </a:rPr>
              <a:t>28943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ED02C-CF4F-18D3-D3E6-CDE7BA4BA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83ED0-244C-EF7A-7F04-8BE7F7F2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4357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Assertion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5874B24-31EF-D8BB-6E95-31E6CE93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E64FC0-CC33-960D-CBC0-6086534DC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D6255A-1041-C744-2F05-56927BD66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187450"/>
            <a:ext cx="8381999" cy="5652261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For specifying, understanding, checking </a:t>
            </a:r>
            <a:r>
              <a:rPr lang="en-US"/>
              <a:t>of logic.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Problem: Find the maximum value between two variables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fr-FR" dirty="0"/>
              <a:t>((max == x) &amp;&amp; (max &gt; y)) || ((max &gt;= x) &amp;&amp; (max == y))</a:t>
            </a: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E16F4-5FCA-67D4-DCF2-1D38F8902FC9}"/>
              </a:ext>
            </a:extLst>
          </p:cNvPr>
          <p:cNvSpPr txBox="1"/>
          <p:nvPr/>
        </p:nvSpPr>
        <p:spPr>
          <a:xfrm>
            <a:off x="1039913" y="2976254"/>
            <a:ext cx="4892671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2000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(x &gt; y) 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{ x &gt; y 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x;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 {</a:t>
            </a:r>
            <a:r>
              <a:rPr lang="es-ES" sz="20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== x &amp;&amp; </a:t>
            </a:r>
            <a:r>
              <a:rPr lang="es-ES" sz="2000" b="1" dirty="0" err="1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&gt; y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i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sz="2000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{ x &lt;= y 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2000" b="1" dirty="0">
                <a:solidFill>
                  <a:schemeClr val="tx1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 {</a:t>
            </a:r>
            <a:r>
              <a:rPr lang="en-US" sz="2000" b="1" i="0" dirty="0"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max &gt;= x &amp;&amp; max == y</a:t>
            </a:r>
            <a:r>
              <a:rPr lang="es-ES" sz="2000" b="1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s-ES" sz="2000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sz="2000" b="1" dirty="0">
              <a:solidFill>
                <a:schemeClr val="tx1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53">
            <a:extLst>
              <a:ext uri="{FF2B5EF4-FFF2-40B4-BE49-F238E27FC236}">
                <a16:creationId xmlns:a16="http://schemas.microsoft.com/office/drawing/2014/main" id="{38BC8965-78D9-BFBE-D38C-FC7F39947C1B}"/>
              </a:ext>
            </a:extLst>
          </p:cNvPr>
          <p:cNvGrpSpPr>
            <a:grpSpLocks/>
          </p:cNvGrpSpPr>
          <p:nvPr/>
        </p:nvGrpSpPr>
        <p:grpSpPr bwMode="auto">
          <a:xfrm>
            <a:off x="6289328" y="3358933"/>
            <a:ext cx="2411413" cy="1537336"/>
            <a:chOff x="6445623" y="3191438"/>
            <a:chExt cx="2411506" cy="1537425"/>
          </a:xfrm>
        </p:grpSpPr>
        <p:sp>
          <p:nvSpPr>
            <p:cNvPr id="13" name="Flowchart: Decision 12">
              <a:extLst>
                <a:ext uri="{FF2B5EF4-FFF2-40B4-BE49-F238E27FC236}">
                  <a16:creationId xmlns:a16="http://schemas.microsoft.com/office/drawing/2014/main" id="{756169BA-0972-54DE-F790-1F440EA447C1}"/>
                </a:ext>
              </a:extLst>
            </p:cNvPr>
            <p:cNvSpPr/>
            <p:nvPr/>
          </p:nvSpPr>
          <p:spPr bwMode="auto">
            <a:xfrm>
              <a:off x="7104461" y="3567697"/>
              <a:ext cx="1130344" cy="498504"/>
            </a:xfrm>
            <a:prstGeom prst="flowChartDecision">
              <a:avLst/>
            </a:prstGeom>
            <a:solidFill>
              <a:schemeClr val="accent5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/>
            </a:p>
          </p:txBody>
        </p:sp>
        <p:cxnSp>
          <p:nvCxnSpPr>
            <p:cNvPr id="14" name="Straight Arrow Connector 33">
              <a:extLst>
                <a:ext uri="{FF2B5EF4-FFF2-40B4-BE49-F238E27FC236}">
                  <a16:creationId xmlns:a16="http://schemas.microsoft.com/office/drawing/2014/main" id="{35B4248E-8F95-828E-F3BC-94704F315E10}"/>
                </a:ext>
              </a:extLst>
            </p:cNvPr>
            <p:cNvCxnSpPr>
              <a:cxnSpLocks noChangeShapeType="1"/>
              <a:endCxn id="13" idx="0"/>
            </p:cNvCxnSpPr>
            <p:nvPr/>
          </p:nvCxnSpPr>
          <p:spPr bwMode="auto">
            <a:xfrm rot="5400000">
              <a:off x="7481050" y="3379695"/>
              <a:ext cx="376515" cy="2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29" name="Straight Connector 35">
              <a:extLst>
                <a:ext uri="{FF2B5EF4-FFF2-40B4-BE49-F238E27FC236}">
                  <a16:creationId xmlns:a16="http://schemas.microsoft.com/office/drawing/2014/main" id="{ABF7C55B-28EC-FE3E-865D-2990CA3F3F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6835589" y="3810001"/>
              <a:ext cx="268941" cy="6725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0" name="Straight Arrow Connector 36">
              <a:extLst>
                <a:ext uri="{FF2B5EF4-FFF2-40B4-BE49-F238E27FC236}">
                  <a16:creationId xmlns:a16="http://schemas.microsoft.com/office/drawing/2014/main" id="{58DB4B14-DDB3-D249-C78B-DF1956B64B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728011" y="3904129"/>
              <a:ext cx="188259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sp>
          <p:nvSpPr>
            <p:cNvPr id="31" name="Flowchart: Process 30">
              <a:extLst>
                <a:ext uri="{FF2B5EF4-FFF2-40B4-BE49-F238E27FC236}">
                  <a16:creationId xmlns:a16="http://schemas.microsoft.com/office/drawing/2014/main" id="{EB8DA3D3-AAB1-2292-5DE2-273B18D3D6CE}"/>
                </a:ext>
              </a:extLst>
            </p:cNvPr>
            <p:cNvSpPr/>
            <p:nvPr/>
          </p:nvSpPr>
          <p:spPr bwMode="auto">
            <a:xfrm>
              <a:off x="6445623" y="4024923"/>
              <a:ext cx="752504" cy="336569"/>
            </a:xfrm>
            <a:prstGeom prst="flowChartProcess">
              <a:avLst/>
            </a:prstGeom>
            <a:solidFill>
              <a:schemeClr val="accent5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/>
            </a:p>
          </p:txBody>
        </p:sp>
        <p:sp>
          <p:nvSpPr>
            <p:cNvPr id="32" name="TextBox 38">
              <a:extLst>
                <a:ext uri="{FF2B5EF4-FFF2-40B4-BE49-F238E27FC236}">
                  <a16:creationId xmlns:a16="http://schemas.microsoft.com/office/drawing/2014/main" id="{3ADDC868-8852-3F45-BBF6-8494A61BDC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4771" y="3563625"/>
              <a:ext cx="560293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i="1" dirty="0"/>
                <a:t>x &gt; y</a:t>
              </a:r>
              <a:endParaRPr lang="en-SG" sz="1200" i="1" dirty="0"/>
            </a:p>
          </p:txBody>
        </p:sp>
        <p:sp>
          <p:nvSpPr>
            <p:cNvPr id="33" name="TextBox 39">
              <a:extLst>
                <a:ext uri="{FF2B5EF4-FFF2-40B4-BE49-F238E27FC236}">
                  <a16:creationId xmlns:a16="http://schemas.microsoft.com/office/drawing/2014/main" id="{26DDB67D-00A5-76C2-9569-DB00FCE35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97503" y="3577037"/>
              <a:ext cx="626421" cy="2770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/>
                <a:t>x &lt;= y</a:t>
              </a:r>
              <a:endParaRPr lang="en-SG" sz="1200" i="1" dirty="0"/>
            </a:p>
          </p:txBody>
        </p:sp>
        <p:cxnSp>
          <p:nvCxnSpPr>
            <p:cNvPr id="34" name="Straight Arrow Connector 40">
              <a:extLst>
                <a:ext uri="{FF2B5EF4-FFF2-40B4-BE49-F238E27FC236}">
                  <a16:creationId xmlns:a16="http://schemas.microsoft.com/office/drawing/2014/main" id="{B9504FD9-2ECF-8071-963D-D081D0BE8E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663938" y="4503719"/>
              <a:ext cx="1" cy="225144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35" name="Straight Connector 41">
              <a:extLst>
                <a:ext uri="{FF2B5EF4-FFF2-40B4-BE49-F238E27FC236}">
                  <a16:creationId xmlns:a16="http://schemas.microsoft.com/office/drawing/2014/main" id="{8941A847-32C0-3534-CD6C-1E3B7CAD4E2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6741459" y="4442012"/>
              <a:ext cx="161365" cy="0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6" name="Straight Arrow Connector 42">
              <a:extLst>
                <a:ext uri="{FF2B5EF4-FFF2-40B4-BE49-F238E27FC236}">
                  <a16:creationId xmlns:a16="http://schemas.microsoft.com/office/drawing/2014/main" id="{3C9C1760-61CE-B0D4-5E66-88F3A35D5C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22141" y="4518774"/>
              <a:ext cx="860612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cxnSp>
          <p:nvCxnSpPr>
            <p:cNvPr id="37" name="Straight Connector 43">
              <a:extLst>
                <a:ext uri="{FF2B5EF4-FFF2-40B4-BE49-F238E27FC236}">
                  <a16:creationId xmlns:a16="http://schemas.microsoft.com/office/drawing/2014/main" id="{5F4F1C51-5E3C-84F1-A5AC-7060A2CBA1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8198225" y="3810001"/>
              <a:ext cx="268941" cy="6725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8" name="Straight Arrow Connector 47">
              <a:extLst>
                <a:ext uri="{FF2B5EF4-FFF2-40B4-BE49-F238E27FC236}">
                  <a16:creationId xmlns:a16="http://schemas.microsoft.com/office/drawing/2014/main" id="{5CE4CB37-42D5-1892-5038-2DDC00CD74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8386482" y="3903337"/>
              <a:ext cx="188259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  <p:sp>
          <p:nvSpPr>
            <p:cNvPr id="39" name="Flowchart: Process 38">
              <a:extLst>
                <a:ext uri="{FF2B5EF4-FFF2-40B4-BE49-F238E27FC236}">
                  <a16:creationId xmlns:a16="http://schemas.microsoft.com/office/drawing/2014/main" id="{A900D61A-AAA5-04AC-44AD-7B17F76EF257}"/>
                </a:ext>
              </a:extLst>
            </p:cNvPr>
            <p:cNvSpPr/>
            <p:nvPr/>
          </p:nvSpPr>
          <p:spPr bwMode="auto">
            <a:xfrm>
              <a:off x="8104625" y="4024923"/>
              <a:ext cx="752504" cy="336569"/>
            </a:xfrm>
            <a:prstGeom prst="flowChartProcess">
              <a:avLst/>
            </a:prstGeom>
            <a:solidFill>
              <a:schemeClr val="accent5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>
                <a:defRPr/>
              </a:pPr>
              <a:endParaRPr lang="en-SG"/>
            </a:p>
          </p:txBody>
        </p:sp>
        <p:cxnSp>
          <p:nvCxnSpPr>
            <p:cNvPr id="40" name="Straight Connector 49">
              <a:extLst>
                <a:ext uri="{FF2B5EF4-FFF2-40B4-BE49-F238E27FC236}">
                  <a16:creationId xmlns:a16="http://schemas.microsoft.com/office/drawing/2014/main" id="{1CA57D54-292B-A3D9-8881-C6083F8C0B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480613" y="4361329"/>
              <a:ext cx="0" cy="149509"/>
            </a:xfrm>
            <a:prstGeom prst="line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41" name="Straight Arrow Connector 51">
              <a:extLst>
                <a:ext uri="{FF2B5EF4-FFF2-40B4-BE49-F238E27FC236}">
                  <a16:creationId xmlns:a16="http://schemas.microsoft.com/office/drawing/2014/main" id="{D39F8C7C-F4AD-DB00-886F-D287302B95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7646274" y="4513246"/>
              <a:ext cx="820270" cy="1588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7274042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C70A47A0-816F-405E-B986-DCD3BF78F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4" y="1187450"/>
            <a:ext cx="8381999" cy="5652261"/>
          </a:xfrm>
        </p:spPr>
        <p:txBody>
          <a:bodyPr>
            <a:norm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An assertion that is true before the loop, after each iteration of the loop, and after the loop.</a:t>
            </a: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Loop Invariant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096CE0-F283-4186-90FF-7C54FF151885}"/>
              </a:ext>
            </a:extLst>
          </p:cNvPr>
          <p:cNvSpPr txBox="1"/>
          <p:nvPr/>
        </p:nvSpPr>
        <p:spPr>
          <a:xfrm>
            <a:off x="815974" y="2231062"/>
            <a:ext cx="7741117" cy="45243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factorial(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n)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(n ==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product 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Line A: before the loop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n)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Line B: beginning of each iteration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b="1" i="0" dirty="0">
                <a:solidFill>
                  <a:srgbClr val="C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Line C: …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product *= </a:t>
            </a:r>
            <a:r>
              <a:rPr lang="en-US" b="1" i="0" dirty="0" err="1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Line D: after each iteration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Line E: after the loop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i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product;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b="1" i="0" dirty="0"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b="1" i="0" dirty="0"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17AC34-4EF7-453E-A360-3B14646E2A04}"/>
              </a:ext>
            </a:extLst>
          </p:cNvPr>
          <p:cNvSpPr txBox="1"/>
          <p:nvPr/>
        </p:nvSpPr>
        <p:spPr>
          <a:xfrm>
            <a:off x="373548" y="2231062"/>
            <a:ext cx="6933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2146F9-3AB9-22E3-4623-B31489C1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F78D1-9FF1-E137-51AC-43EE8741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684374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Time Complexity Analysis</a:t>
            </a:r>
          </a:p>
        </p:txBody>
      </p:sp>
      <p:sp>
        <p:nvSpPr>
          <p:cNvPr id="69" name="Rectangle 3"/>
          <p:cNvSpPr txBox="1">
            <a:spLocks noChangeArrowheads="1"/>
          </p:cNvSpPr>
          <p:nvPr/>
        </p:nvSpPr>
        <p:spPr>
          <a:xfrm>
            <a:off x="471488" y="1289049"/>
            <a:ext cx="8443912" cy="542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Focus on </a:t>
            </a:r>
            <a:r>
              <a:rPr lang="en-GB" dirty="0">
                <a:solidFill>
                  <a:srgbClr val="0000FF"/>
                </a:solidFill>
              </a:rPr>
              <a:t>the order of growth </a:t>
            </a:r>
            <a:r>
              <a:rPr lang="en-GB" dirty="0"/>
              <a:t>and the worst-case scenario.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Example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>
              <a:solidFill>
                <a:srgbClr val="0000FF"/>
              </a:solidFill>
            </a:endParaRP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Initial computation: 7n – 12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D</a:t>
            </a:r>
            <a:r>
              <a:rPr lang="en-US" dirty="0" err="1">
                <a:sym typeface="Wingdings" panose="05000000000000000000" pitchFamily="2" charset="2"/>
              </a:rPr>
              <a:t>rop</a:t>
            </a:r>
            <a:r>
              <a:rPr lang="en-US" dirty="0">
                <a:sym typeface="Wingdings" panose="05000000000000000000" pitchFamily="2" charset="2"/>
              </a:rPr>
              <a:t> constants and keep only the term with the highest rate of growth. 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Final result: O(n)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FAFFBA73-AAEB-4C10-ABCA-A7B7BA817286}"/>
              </a:ext>
            </a:extLst>
          </p:cNvPr>
          <p:cNvSpPr txBox="1"/>
          <p:nvPr/>
        </p:nvSpPr>
        <p:spPr>
          <a:xfrm>
            <a:off x="1261472" y="2677348"/>
            <a:ext cx="4491516" cy="132343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!= n;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first =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second = third;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third = first + second;</a:t>
            </a:r>
          </a:p>
          <a:p>
            <a:pPr>
              <a:tabLst>
                <a:tab pos="268288" algn="l"/>
                <a:tab pos="536575" algn="l"/>
                <a:tab pos="804863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7A0118-311B-4740-8B44-832396F4DFFA}"/>
                  </a:ext>
                </a:extLst>
              </p:cNvPr>
              <p:cNvSpPr txBox="1"/>
              <p:nvPr/>
            </p:nvSpPr>
            <p:spPr>
              <a:xfrm>
                <a:off x="791300" y="5796060"/>
                <a:ext cx="7017656" cy="372410"/>
              </a:xfrm>
              <a:prstGeom prst="rect">
                <a:avLst/>
              </a:prstGeom>
              <a:solidFill>
                <a:srgbClr val="FFFF99"/>
              </a:solidFill>
              <a:ln w="127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indent="-182880" fontAlgn="auto">
                  <a:spcBef>
                    <a:spcPts val="1200"/>
                  </a:spcBef>
                  <a:spcAft>
                    <a:spcPts val="0"/>
                  </a:spcAft>
                  <a:buClr>
                    <a:schemeClr val="tx1">
                      <a:lumMod val="90000"/>
                      <a:lumOff val="10000"/>
                    </a:schemeClr>
                  </a:buClr>
                  <a:buSzPct val="100000"/>
                </a:pPr>
                <a:r>
                  <a:rPr lang="en-GB" dirty="0"/>
                  <a:t>O(1) &lt; O(log n) &lt; 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GB" dirty="0"/>
                  <a:t>) &lt; O(n) &lt; O(n</a:t>
                </a:r>
                <a:r>
                  <a:rPr lang="en-GB" baseline="30000" dirty="0"/>
                  <a:t>2</a:t>
                </a:r>
                <a:r>
                  <a:rPr lang="en-GB" dirty="0"/>
                  <a:t>) &lt; O(n</a:t>
                </a:r>
                <a:r>
                  <a:rPr lang="en-GB" baseline="30000" dirty="0"/>
                  <a:t>3</a:t>
                </a:r>
                <a:r>
                  <a:rPr lang="en-GB" dirty="0"/>
                  <a:t>) &lt; … &lt; O(2</a:t>
                </a:r>
                <a:r>
                  <a:rPr lang="en-GB" baseline="30000" dirty="0"/>
                  <a:t>n</a:t>
                </a:r>
                <a:r>
                  <a:rPr lang="en-GB" dirty="0"/>
                  <a:t>) &lt; O(3</a:t>
                </a:r>
                <a:r>
                  <a:rPr lang="en-GB" baseline="30000" dirty="0"/>
                  <a:t>n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7A0118-311B-4740-8B44-832396F4D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0" y="5796060"/>
                <a:ext cx="7017656" cy="372410"/>
              </a:xfrm>
              <a:prstGeom prst="rect">
                <a:avLst/>
              </a:prstGeom>
              <a:blipFill>
                <a:blip r:embed="rId3"/>
                <a:stretch>
                  <a:fillRect l="-694" t="-6349" r="-607" b="-23810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95F5C7-7C95-ABE6-96CB-3EBECFE26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F74AFF-F157-04FA-46EB-5FA7661D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23430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Time Complexity Analysis</a:t>
            </a:r>
          </a:p>
        </p:txBody>
      </p:sp>
      <p:sp>
        <p:nvSpPr>
          <p:cNvPr id="69" name="Rectangle 3"/>
          <p:cNvSpPr txBox="1">
            <a:spLocks noChangeArrowheads="1"/>
          </p:cNvSpPr>
          <p:nvPr/>
        </p:nvSpPr>
        <p:spPr>
          <a:xfrm>
            <a:off x="471488" y="1289049"/>
            <a:ext cx="8443912" cy="542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Focus on the order of growth and the </a:t>
            </a:r>
            <a:r>
              <a:rPr lang="en-GB" dirty="0">
                <a:solidFill>
                  <a:srgbClr val="0000FF"/>
                </a:solidFill>
              </a:rPr>
              <a:t>worst-case scenario</a:t>
            </a:r>
            <a:r>
              <a:rPr lang="en-GB" dirty="0"/>
              <a:t>.</a:t>
            </a:r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en-GB" dirty="0"/>
              <a:t>Example</a:t>
            </a: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>
              <a:solidFill>
                <a:srgbClr val="0000FF"/>
              </a:solidFill>
            </a:endParaRPr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457200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  <a:p>
            <a:pPr marL="731520" lvl="1" indent="-457200" fontAlgn="auto">
              <a:spcBef>
                <a:spcPts val="1200"/>
              </a:spcBef>
              <a:spcAft>
                <a:spcPts val="0"/>
              </a:spcAft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itchFamily="2" charset="2"/>
              <a:buChar char="§"/>
            </a:pP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BD86B-E14A-44AC-BFF9-0E84C3CD8A92}"/>
              </a:ext>
            </a:extLst>
          </p:cNvPr>
          <p:cNvSpPr txBox="1"/>
          <p:nvPr/>
        </p:nvSpPr>
        <p:spPr>
          <a:xfrm>
            <a:off x="1013878" y="2662019"/>
            <a:ext cx="5249270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n){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&lt;= n -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(n %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AE2F8-91CC-42A9-9F08-A2CB7884BB4F}"/>
              </a:ext>
            </a:extLst>
          </p:cNvPr>
          <p:cNvSpPr txBox="1"/>
          <p:nvPr/>
        </p:nvSpPr>
        <p:spPr>
          <a:xfrm>
            <a:off x="3584435" y="4453814"/>
            <a:ext cx="5357425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is_prime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n){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&lt;= sqrt(n);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(n %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 false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EFE947-730A-4EF3-82CB-A3F101E6D172}"/>
              </a:ext>
            </a:extLst>
          </p:cNvPr>
          <p:cNvSpPr/>
          <p:nvPr/>
        </p:nvSpPr>
        <p:spPr>
          <a:xfrm>
            <a:off x="3382295" y="3149315"/>
            <a:ext cx="1396181" cy="31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1F6D12-2380-4370-B223-2337A573F1C0}"/>
              </a:ext>
            </a:extLst>
          </p:cNvPr>
          <p:cNvSpPr/>
          <p:nvPr/>
        </p:nvSpPr>
        <p:spPr>
          <a:xfrm>
            <a:off x="5943598" y="4952246"/>
            <a:ext cx="1676401" cy="31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381BA-EAF8-47AB-91D9-6F294A733F6A}"/>
              </a:ext>
            </a:extLst>
          </p:cNvPr>
          <p:cNvSpPr txBox="1"/>
          <p:nvPr/>
        </p:nvSpPr>
        <p:spPr>
          <a:xfrm>
            <a:off x="7249389" y="5607976"/>
            <a:ext cx="1437411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This is more efficient!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07D11-2221-4B70-A383-BC6518A42A05}"/>
              </a:ext>
            </a:extLst>
          </p:cNvPr>
          <p:cNvSpPr txBox="1"/>
          <p:nvPr/>
        </p:nvSpPr>
        <p:spPr>
          <a:xfrm>
            <a:off x="6403072" y="2682811"/>
            <a:ext cx="1438338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Best case: </a:t>
            </a:r>
          </a:p>
          <a:p>
            <a:r>
              <a:rPr lang="en-US" dirty="0"/>
              <a:t>Both O(1)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E02B8D-D2D3-44AF-B2F0-E85171B024BF}"/>
                  </a:ext>
                </a:extLst>
              </p:cNvPr>
              <p:cNvSpPr txBox="1"/>
              <p:nvPr/>
            </p:nvSpPr>
            <p:spPr>
              <a:xfrm>
                <a:off x="6427469" y="3498622"/>
                <a:ext cx="1438338" cy="649409"/>
              </a:xfrm>
              <a:prstGeom prst="rect">
                <a:avLst/>
              </a:prstGeom>
              <a:solidFill>
                <a:srgbClr val="FFFF99"/>
              </a:solidFill>
              <a:ln w="1270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Worst case: </a:t>
                </a:r>
                <a:br>
                  <a:rPr lang="en-US" dirty="0"/>
                </a:br>
                <a:r>
                  <a:rPr lang="en-US" dirty="0"/>
                  <a:t>O(n) vs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E02B8D-D2D3-44AF-B2F0-E85171B02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469" y="3498622"/>
                <a:ext cx="1438338" cy="649409"/>
              </a:xfrm>
              <a:prstGeom prst="rect">
                <a:avLst/>
              </a:prstGeom>
              <a:blipFill>
                <a:blip r:embed="rId3"/>
                <a:stretch>
                  <a:fillRect l="-2941" t="-4630" r="-4202" b="-13889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796112-C3DC-BD09-E74D-42335DAC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0AB641-06D6-CDD7-F3F3-E05DF99E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8600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Computer Memory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Memory Address and Pointer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Call Stack and Heap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Call by Reference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83080FA-B4A4-80BF-70C0-03FFD70C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5F8FC-5D5A-CE00-1566-615801426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4023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DEB4C-052C-4DC5-C5B9-6A7F8EB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5E7A8-CCD7-0EEC-17EE-BCBA345F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69F8DFCF-BD45-7615-F73E-1D379F60E4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Memory Address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04782E54-E5ED-E141-03A4-0EB58C7F2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Every location in the memory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Can be used to store 1 byte (i.e., 8 bits) of data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Has an </a:t>
            </a:r>
            <a:r>
              <a:rPr lang="en-US" dirty="0">
                <a:solidFill>
                  <a:srgbClr val="0000FF"/>
                </a:solidFill>
              </a:rPr>
              <a:t>address</a:t>
            </a:r>
            <a:r>
              <a:rPr lang="en-US" dirty="0"/>
              <a:t> (i.e., a unique index number).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dirty="0"/>
          </a:p>
          <a:p>
            <a:pPr marL="0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80055E-1840-E645-240D-20B79EBB6C5C}"/>
              </a:ext>
            </a:extLst>
          </p:cNvPr>
          <p:cNvSpPr txBox="1"/>
          <p:nvPr/>
        </p:nvSpPr>
        <p:spPr>
          <a:xfrm>
            <a:off x="6222474" y="4664447"/>
            <a:ext cx="2413314" cy="646331"/>
          </a:xfrm>
          <a:prstGeom prst="rect">
            <a:avLst/>
          </a:prstGeom>
          <a:solidFill>
            <a:srgbClr val="CCFFFF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What is the address of this location?</a:t>
            </a:r>
          </a:p>
        </p:txBody>
      </p:sp>
      <p:pic>
        <p:nvPicPr>
          <p:cNvPr id="20" name="Picture 19" descr="Table&#10;&#10;Description automatically generated with medium confidence">
            <a:extLst>
              <a:ext uri="{FF2B5EF4-FFF2-40B4-BE49-F238E27FC236}">
                <a16:creationId xmlns:a16="http://schemas.microsoft.com/office/drawing/2014/main" id="{9E26E1B5-3395-ADC3-B766-609C2086DE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2" t="19125" r="32079" b="68424"/>
          <a:stretch/>
        </p:blipFill>
        <p:spPr>
          <a:xfrm>
            <a:off x="2263367" y="3612340"/>
            <a:ext cx="3391357" cy="44474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D0601D-C950-2A49-2432-1EC04A30D5A4}"/>
              </a:ext>
            </a:extLst>
          </p:cNvPr>
          <p:cNvCxnSpPr>
            <a:cxnSpLocks/>
          </p:cNvCxnSpPr>
          <p:nvPr/>
        </p:nvCxnSpPr>
        <p:spPr>
          <a:xfrm flipH="1" flipV="1">
            <a:off x="5018907" y="3851092"/>
            <a:ext cx="1203567" cy="12750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42B246D-DEA7-444A-9B24-63956E88EC21}"/>
              </a:ext>
            </a:extLst>
          </p:cNvPr>
          <p:cNvCxnSpPr>
            <a:cxnSpLocks/>
          </p:cNvCxnSpPr>
          <p:nvPr/>
        </p:nvCxnSpPr>
        <p:spPr>
          <a:xfrm flipV="1">
            <a:off x="1695617" y="3831857"/>
            <a:ext cx="932507" cy="5523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25DC26-4C23-5CB7-C1FF-A2BF382EAC25}"/>
              </a:ext>
            </a:extLst>
          </p:cNvPr>
          <p:cNvCxnSpPr>
            <a:cxnSpLocks/>
          </p:cNvCxnSpPr>
          <p:nvPr/>
        </p:nvCxnSpPr>
        <p:spPr>
          <a:xfrm flipV="1">
            <a:off x="3316869" y="3848781"/>
            <a:ext cx="932507" cy="5523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D0F9F3-155B-ADA2-7FE1-246C0D33C674}"/>
              </a:ext>
            </a:extLst>
          </p:cNvPr>
          <p:cNvSpPr txBox="1"/>
          <p:nvPr/>
        </p:nvSpPr>
        <p:spPr>
          <a:xfrm>
            <a:off x="1158266" y="4432021"/>
            <a:ext cx="131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6464E"/>
                </a:solidFill>
                <a:effectLst/>
                <a:latin typeface="+mj-lt"/>
              </a:rPr>
              <a:t>25685528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40E425-6F0A-C301-D958-E7523310FFF0}"/>
              </a:ext>
            </a:extLst>
          </p:cNvPr>
          <p:cNvSpPr txBox="1"/>
          <p:nvPr/>
        </p:nvSpPr>
        <p:spPr>
          <a:xfrm>
            <a:off x="2817278" y="4452894"/>
            <a:ext cx="13185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36464E"/>
                </a:solidFill>
                <a:effectLst/>
                <a:latin typeface="+mj-lt"/>
              </a:rPr>
              <a:t>25685532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4D0053-A6CD-3EC9-0A9D-C3DD2879C759}"/>
              </a:ext>
            </a:extLst>
          </p:cNvPr>
          <p:cNvSpPr txBox="1"/>
          <p:nvPr/>
        </p:nvSpPr>
        <p:spPr>
          <a:xfrm>
            <a:off x="1848097" y="3596118"/>
            <a:ext cx="74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F8A4BF-DEF0-4C44-61CF-DA0B30045F99}"/>
              </a:ext>
            </a:extLst>
          </p:cNvPr>
          <p:cNvSpPr txBox="1"/>
          <p:nvPr/>
        </p:nvSpPr>
        <p:spPr>
          <a:xfrm>
            <a:off x="5615014" y="3604819"/>
            <a:ext cx="74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en-SG" dirty="0"/>
          </a:p>
        </p:txBody>
      </p:sp>
      <p:pic>
        <p:nvPicPr>
          <p:cNvPr id="28" name="Picture 27" descr="A close-up of several computer chips&#10;&#10;Description automatically generated">
            <a:extLst>
              <a:ext uri="{FF2B5EF4-FFF2-40B4-BE49-F238E27FC236}">
                <a16:creationId xmlns:a16="http://schemas.microsoft.com/office/drawing/2014/main" id="{A4369865-A541-03A2-FF62-8CE99124A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85" y="1236878"/>
            <a:ext cx="1905000" cy="1819275"/>
          </a:xfrm>
          <a:prstGeom prst="rect">
            <a:avLst/>
          </a:prstGeom>
        </p:spPr>
      </p:pic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50985170-2CC9-731D-B1CF-B2E75E1394B9}"/>
              </a:ext>
            </a:extLst>
          </p:cNvPr>
          <p:cNvSpPr/>
          <p:nvPr/>
        </p:nvSpPr>
        <p:spPr>
          <a:xfrm>
            <a:off x="2536409" y="2906162"/>
            <a:ext cx="1712967" cy="587957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10001011</a:t>
            </a:r>
            <a:endParaRPr lang="en-S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39B56C-E5BE-5556-4DBB-5209FD058238}"/>
              </a:ext>
            </a:extLst>
          </p:cNvPr>
          <p:cNvSpPr txBox="1"/>
          <p:nvPr/>
        </p:nvSpPr>
        <p:spPr>
          <a:xfrm>
            <a:off x="6507866" y="3124787"/>
            <a:ext cx="2407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GB ~= 1 billion byte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B9718B-FA20-9010-8B0C-E1CF0B4697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278" y="4874001"/>
            <a:ext cx="2739503" cy="16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1894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>
                <a:solidFill>
                  <a:srgbClr val="0000FF"/>
                </a:solidFill>
              </a:rPr>
              <a:t>Pointers</a:t>
            </a:r>
            <a:endParaRPr lang="en-GB" sz="3600">
              <a:solidFill>
                <a:srgbClr val="0000FF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2132" y="1313061"/>
            <a:ext cx="6453118" cy="7078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i = </a:t>
            </a:r>
            <a:r>
              <a:rPr lang="en-US" sz="2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j = </a:t>
            </a:r>
            <a:r>
              <a:rPr lang="en-US" sz="20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20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*p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p is a pointer to some long variable</a:t>
            </a:r>
            <a:endParaRPr lang="en-US" sz="1400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2131" y="2246078"/>
            <a:ext cx="6432865" cy="1323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 = </a:t>
            </a:r>
            <a:r>
              <a:rPr lang="en-US" sz="20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&amp;i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p now stores the address of variable i</a:t>
            </a:r>
          </a:p>
          <a:p>
            <a:pPr>
              <a:defRPr/>
            </a:pPr>
            <a:endParaRPr lang="en-US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2000" b="1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cs1010_println_long(*p); </a:t>
            </a:r>
            <a:endParaRPr lang="en-US" sz="2000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391275" y="1253544"/>
            <a:ext cx="2047875" cy="511556"/>
            <a:chOff x="6391275" y="1253544"/>
            <a:chExt cx="2047875" cy="511556"/>
          </a:xfrm>
        </p:grpSpPr>
        <p:grpSp>
          <p:nvGrpSpPr>
            <p:cNvPr id="26" name="Group 13"/>
            <p:cNvGrpSpPr>
              <a:grpSpLocks/>
            </p:cNvGrpSpPr>
            <p:nvPr/>
          </p:nvGrpSpPr>
          <p:grpSpPr bwMode="auto">
            <a:xfrm>
              <a:off x="6391275" y="1253544"/>
              <a:ext cx="799269" cy="511556"/>
              <a:chOff x="4834756" y="1996965"/>
              <a:chExt cx="798785" cy="511975"/>
            </a:xfrm>
          </p:grpSpPr>
          <p:sp>
            <p:nvSpPr>
              <p:cNvPr id="33" name="TextBox 9"/>
              <p:cNvSpPr txBox="1">
                <a:spLocks noChangeArrowheads="1"/>
              </p:cNvSpPr>
              <p:nvPr/>
            </p:nvSpPr>
            <p:spPr bwMode="auto">
              <a:xfrm>
                <a:off x="4834756" y="1996965"/>
                <a:ext cx="33633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>
                    <a:latin typeface="Calibri" pitchFamily="34" charset="0"/>
                  </a:rPr>
                  <a:t>i</a:t>
                </a:r>
                <a:endParaRPr lang="en-SG" sz="1600">
                  <a:latin typeface="Calibri" pitchFamily="34" charset="0"/>
                </a:endParaRPr>
              </a:p>
            </p:txBody>
          </p:sp>
          <p:sp>
            <p:nvSpPr>
              <p:cNvPr id="34" name="TextBox 10"/>
              <p:cNvSpPr txBox="1">
                <a:spLocks noChangeArrowheads="1"/>
              </p:cNvSpPr>
              <p:nvPr/>
            </p:nvSpPr>
            <p:spPr bwMode="auto">
              <a:xfrm>
                <a:off x="5102769" y="2170386"/>
                <a:ext cx="530772" cy="338554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600">
                    <a:latin typeface="Calibri" pitchFamily="34" charset="0"/>
                  </a:rPr>
                  <a:t>10</a:t>
                </a:r>
                <a:endParaRPr lang="en-SG" sz="1600">
                  <a:latin typeface="Calibri" pitchFamily="34" charset="0"/>
                </a:endParaRPr>
              </a:p>
            </p:txBody>
          </p:sp>
        </p:grpSp>
        <p:grpSp>
          <p:nvGrpSpPr>
            <p:cNvPr id="27" name="Group 14"/>
            <p:cNvGrpSpPr>
              <a:grpSpLocks/>
            </p:cNvGrpSpPr>
            <p:nvPr/>
          </p:nvGrpSpPr>
          <p:grpSpPr bwMode="auto">
            <a:xfrm>
              <a:off x="7639879" y="1253544"/>
              <a:ext cx="799271" cy="511556"/>
              <a:chOff x="6027681" y="2023240"/>
              <a:chExt cx="798787" cy="511975"/>
            </a:xfrm>
          </p:grpSpPr>
          <p:sp>
            <p:nvSpPr>
              <p:cNvPr id="31" name="TextBox 11"/>
              <p:cNvSpPr txBox="1">
                <a:spLocks noChangeArrowheads="1"/>
              </p:cNvSpPr>
              <p:nvPr/>
            </p:nvSpPr>
            <p:spPr bwMode="auto">
              <a:xfrm>
                <a:off x="6027681" y="2023240"/>
                <a:ext cx="336331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600">
                    <a:latin typeface="Calibri" pitchFamily="34" charset="0"/>
                  </a:rPr>
                  <a:t>j</a:t>
                </a:r>
                <a:endParaRPr lang="en-SG" sz="1600">
                  <a:latin typeface="Calibri" pitchFamily="34" charset="0"/>
                </a:endParaRPr>
              </a:p>
            </p:txBody>
          </p:sp>
          <p:sp>
            <p:nvSpPr>
              <p:cNvPr id="32" name="TextBox 12"/>
              <p:cNvSpPr txBox="1">
                <a:spLocks noChangeArrowheads="1"/>
              </p:cNvSpPr>
              <p:nvPr/>
            </p:nvSpPr>
            <p:spPr bwMode="auto">
              <a:xfrm>
                <a:off x="6295695" y="2196661"/>
                <a:ext cx="530773" cy="338554"/>
              </a:xfrm>
              <a:prstGeom prst="rect">
                <a:avLst/>
              </a:prstGeom>
              <a:solidFill>
                <a:srgbClr val="FFCC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1600">
                    <a:latin typeface="Calibri" pitchFamily="34" charset="0"/>
                  </a:rPr>
                  <a:t>20</a:t>
                </a:r>
                <a:endParaRPr lang="en-SG" sz="1600">
                  <a:latin typeface="Calibri" pitchFamily="34" charset="0"/>
                </a:endParaRPr>
              </a:p>
            </p:txBody>
          </p:sp>
        </p:grpSp>
      </p:grpSp>
      <p:grpSp>
        <p:nvGrpSpPr>
          <p:cNvPr id="28" name="Group 15"/>
          <p:cNvGrpSpPr>
            <a:grpSpLocks/>
          </p:cNvGrpSpPr>
          <p:nvPr/>
        </p:nvGrpSpPr>
        <p:grpSpPr bwMode="auto">
          <a:xfrm>
            <a:off x="7032477" y="2019925"/>
            <a:ext cx="799271" cy="511556"/>
            <a:chOff x="6027681" y="2023240"/>
            <a:chExt cx="798787" cy="511975"/>
          </a:xfrm>
        </p:grpSpPr>
        <p:sp>
          <p:nvSpPr>
            <p:cNvPr id="29" name="TextBox 16"/>
            <p:cNvSpPr txBox="1">
              <a:spLocks noChangeArrowheads="1"/>
            </p:cNvSpPr>
            <p:nvPr/>
          </p:nvSpPr>
          <p:spPr bwMode="auto">
            <a:xfrm>
              <a:off x="6027681" y="2023240"/>
              <a:ext cx="33633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>
                  <a:latin typeface="Calibri" pitchFamily="34" charset="0"/>
                </a:rPr>
                <a:t>p</a:t>
              </a:r>
              <a:endParaRPr lang="en-SG" sz="1600">
                <a:latin typeface="Calibri" pitchFamily="34" charset="0"/>
              </a:endParaRPr>
            </a:p>
          </p:txBody>
        </p:sp>
        <p:sp>
          <p:nvSpPr>
            <p:cNvPr id="30" name="TextBox 17"/>
            <p:cNvSpPr txBox="1">
              <a:spLocks noChangeArrowheads="1"/>
            </p:cNvSpPr>
            <p:nvPr/>
          </p:nvSpPr>
          <p:spPr bwMode="auto">
            <a:xfrm>
              <a:off x="6295954" y="2196801"/>
              <a:ext cx="529904" cy="338414"/>
            </a:xfrm>
            <a:prstGeom prst="rect">
              <a:avLst/>
            </a:prstGeom>
            <a:solidFill>
              <a:srgbClr val="9F9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endParaRPr lang="en-SG" sz="1600">
                <a:latin typeface="Calibri" pitchFamily="34" charset="0"/>
                <a:cs typeface="Arial" pitchFamily="34" charset="0"/>
              </a:endParaRPr>
            </a:p>
          </p:txBody>
        </p:sp>
      </p:grpSp>
      <p:cxnSp>
        <p:nvCxnSpPr>
          <p:cNvPr id="35" name="Straight Arrow Connector 34"/>
          <p:cNvCxnSpPr>
            <a:cxnSpLocks noChangeShapeType="1"/>
          </p:cNvCxnSpPr>
          <p:nvPr/>
        </p:nvCxnSpPr>
        <p:spPr bwMode="auto">
          <a:xfrm rot="16200000" flipV="1">
            <a:off x="7134225" y="1909181"/>
            <a:ext cx="538163" cy="354013"/>
          </a:xfrm>
          <a:prstGeom prst="straightConnector1">
            <a:avLst/>
          </a:prstGeom>
          <a:noFill/>
          <a:ln w="19050" cap="sq" algn="ctr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36" name="TextBox 35"/>
          <p:cNvSpPr txBox="1"/>
          <p:nvPr/>
        </p:nvSpPr>
        <p:spPr>
          <a:xfrm>
            <a:off x="5990897" y="3147537"/>
            <a:ext cx="568645" cy="400050"/>
          </a:xfrm>
          <a:prstGeom prst="rect">
            <a:avLst/>
          </a:prstGeom>
          <a:solidFill>
            <a:srgbClr val="FFFFCC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10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3708400" y="2656845"/>
            <a:ext cx="2851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/>
              <a:t>Now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*p</a:t>
            </a:r>
            <a:r>
              <a:rPr lang="en-US"/>
              <a:t> is equivalent to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i</a:t>
            </a:r>
          </a:p>
        </p:txBody>
      </p:sp>
      <p:sp>
        <p:nvSpPr>
          <p:cNvPr id="38" name="Oval 44"/>
          <p:cNvSpPr>
            <a:spLocks noChangeArrowheads="1"/>
          </p:cNvSpPr>
          <p:nvPr/>
        </p:nvSpPr>
        <p:spPr bwMode="auto">
          <a:xfrm>
            <a:off x="1257196" y="1625780"/>
            <a:ext cx="447795" cy="436487"/>
          </a:xfrm>
          <a:prstGeom prst="ellipse">
            <a:avLst/>
          </a:prstGeom>
          <a:noFill/>
          <a:ln w="28575" cap="sq" algn="ctr">
            <a:solidFill>
              <a:srgbClr val="C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>
              <a:solidFill>
                <a:srgbClr val="C00000"/>
              </a:solidFill>
            </a:endParaRPr>
          </a:p>
        </p:txBody>
      </p:sp>
      <p:sp>
        <p:nvSpPr>
          <p:cNvPr id="39" name="Oval 44"/>
          <p:cNvSpPr>
            <a:spLocks noChangeArrowheads="1"/>
          </p:cNvSpPr>
          <p:nvPr/>
        </p:nvSpPr>
        <p:spPr bwMode="auto">
          <a:xfrm>
            <a:off x="1133908" y="2246078"/>
            <a:ext cx="470848" cy="428512"/>
          </a:xfrm>
          <a:prstGeom prst="ellipse">
            <a:avLst/>
          </a:prstGeom>
          <a:noFill/>
          <a:ln w="28575" cap="sq" algn="ctr">
            <a:solidFill>
              <a:srgbClr val="C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SG"/>
          </a:p>
        </p:txBody>
      </p:sp>
      <p:grpSp>
        <p:nvGrpSpPr>
          <p:cNvPr id="40" name="Group 39"/>
          <p:cNvGrpSpPr/>
          <p:nvPr/>
        </p:nvGrpSpPr>
        <p:grpSpPr>
          <a:xfrm>
            <a:off x="2267519" y="2548635"/>
            <a:ext cx="1348740" cy="519335"/>
            <a:chOff x="2727960" y="5916003"/>
            <a:chExt cx="1348740" cy="519335"/>
          </a:xfrm>
        </p:grpSpPr>
        <p:sp>
          <p:nvSpPr>
            <p:cNvPr id="41" name="Right Arrow 40"/>
            <p:cNvSpPr/>
            <p:nvPr/>
          </p:nvSpPr>
          <p:spPr bwMode="auto">
            <a:xfrm>
              <a:off x="2727960" y="5916003"/>
              <a:ext cx="1348740" cy="519335"/>
            </a:xfrm>
            <a:prstGeom prst="rightArrow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827020" y="6008616"/>
              <a:ext cx="1249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Important!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92131" y="3697288"/>
            <a:ext cx="7073894" cy="8925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tabLst>
                <a:tab pos="1889125" algn="l"/>
              </a:tabLst>
              <a:defRPr/>
            </a:pP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*p accesses the value of pointed/referred variable </a:t>
            </a:r>
          </a:p>
          <a:p>
            <a:pPr>
              <a:tabLst>
                <a:tab pos="1939925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*p = *p + 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increment *p (which is i) by 2</a:t>
            </a:r>
            <a:endParaRPr lang="en-US" sz="1400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1939925" algn="l"/>
              </a:tabLst>
              <a:defRPr/>
            </a:pP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// same effect as: </a:t>
            </a:r>
            <a:r>
              <a:rPr 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 = i + </a:t>
            </a:r>
            <a:r>
              <a:rPr lang="en-US" sz="16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grpSp>
        <p:nvGrpSpPr>
          <p:cNvPr id="45" name="Group 23"/>
          <p:cNvGrpSpPr>
            <a:grpSpLocks/>
          </p:cNvGrpSpPr>
          <p:nvPr/>
        </p:nvGrpSpPr>
        <p:grpSpPr bwMode="auto">
          <a:xfrm>
            <a:off x="6769894" y="1119316"/>
            <a:ext cx="633412" cy="547688"/>
            <a:chOff x="6903720" y="1785098"/>
            <a:chExt cx="633680" cy="546622"/>
          </a:xfrm>
        </p:grpSpPr>
        <p:cxnSp>
          <p:nvCxnSpPr>
            <p:cNvPr id="46" name="Straight Connector 21"/>
            <p:cNvCxnSpPr>
              <a:cxnSpLocks noChangeShapeType="1"/>
            </p:cNvCxnSpPr>
            <p:nvPr/>
          </p:nvCxnSpPr>
          <p:spPr bwMode="auto">
            <a:xfrm rot="10800000" flipV="1">
              <a:off x="6903720" y="2137410"/>
              <a:ext cx="297180" cy="194310"/>
            </a:xfrm>
            <a:prstGeom prst="line">
              <a:avLst/>
            </a:prstGeom>
            <a:noFill/>
            <a:ln w="19050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</p:cxnSp>
        <p:sp>
          <p:nvSpPr>
            <p:cNvPr id="47" name="TextBox 12"/>
            <p:cNvSpPr txBox="1">
              <a:spLocks noChangeArrowheads="1"/>
            </p:cNvSpPr>
            <p:nvPr/>
          </p:nvSpPr>
          <p:spPr bwMode="auto">
            <a:xfrm>
              <a:off x="7006648" y="1785098"/>
              <a:ext cx="530752" cy="33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latin typeface="Calibri" pitchFamily="34" charset="0"/>
                </a:rPr>
                <a:t>12</a:t>
              </a:r>
              <a:endParaRPr lang="en-SG" sz="1600">
                <a:latin typeface="Calibri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04824" y="4535488"/>
            <a:ext cx="6864188" cy="4001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 = &amp;j; 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p now stores the address of variable j</a:t>
            </a:r>
          </a:p>
        </p:txBody>
      </p:sp>
      <p:cxnSp>
        <p:nvCxnSpPr>
          <p:cNvPr id="49" name="Straight Arrow Connector 48"/>
          <p:cNvCxnSpPr>
            <a:cxnSpLocks noChangeShapeType="1"/>
          </p:cNvCxnSpPr>
          <p:nvPr/>
        </p:nvCxnSpPr>
        <p:spPr bwMode="auto">
          <a:xfrm flipV="1">
            <a:off x="7639881" y="1844024"/>
            <a:ext cx="442667" cy="518388"/>
          </a:xfrm>
          <a:prstGeom prst="straightConnector1">
            <a:avLst/>
          </a:prstGeom>
          <a:noFill/>
          <a:ln w="19050" cap="sq" algn="ctr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3708400" y="4960766"/>
            <a:ext cx="28511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/>
              <a:t>Now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*p</a:t>
            </a:r>
            <a:r>
              <a:rPr lang="en-US"/>
              <a:t> is equivalent to 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j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267519" y="4852556"/>
            <a:ext cx="1348740" cy="519335"/>
            <a:chOff x="2727960" y="5916003"/>
            <a:chExt cx="1348740" cy="519335"/>
          </a:xfrm>
        </p:grpSpPr>
        <p:sp>
          <p:nvSpPr>
            <p:cNvPr id="54" name="Right Arrow 53"/>
            <p:cNvSpPr/>
            <p:nvPr/>
          </p:nvSpPr>
          <p:spPr bwMode="auto">
            <a:xfrm>
              <a:off x="2727960" y="5916003"/>
              <a:ext cx="1348740" cy="519335"/>
            </a:xfrm>
            <a:prstGeom prst="rightArrow">
              <a:avLst/>
            </a:prstGeom>
            <a:solidFill>
              <a:srgbClr val="FFC000"/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827020" y="6008616"/>
              <a:ext cx="1249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Important!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504824" y="5368145"/>
            <a:ext cx="6710363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tabLst>
                <a:tab pos="1260475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*p = i;	</a:t>
            </a: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// value of *p (which is j now) becomes 12</a:t>
            </a:r>
          </a:p>
          <a:p>
            <a:pPr>
              <a:tabLst>
                <a:tab pos="1260475" algn="l"/>
              </a:tabLst>
              <a:defRPr/>
            </a:pPr>
            <a:r>
              <a:rPr lang="en-US" sz="16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	// same effect as: </a:t>
            </a:r>
            <a:r>
              <a:rPr lang="en-US" sz="1600" b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j = i;</a:t>
            </a:r>
          </a:p>
        </p:txBody>
      </p:sp>
      <p:grpSp>
        <p:nvGrpSpPr>
          <p:cNvPr id="57" name="Group 33"/>
          <p:cNvGrpSpPr>
            <a:grpSpLocks/>
          </p:cNvGrpSpPr>
          <p:nvPr/>
        </p:nvGrpSpPr>
        <p:grpSpPr bwMode="auto">
          <a:xfrm>
            <a:off x="8011589" y="1120904"/>
            <a:ext cx="633412" cy="546100"/>
            <a:chOff x="6903720" y="1785098"/>
            <a:chExt cx="633680" cy="546622"/>
          </a:xfrm>
        </p:grpSpPr>
        <p:cxnSp>
          <p:nvCxnSpPr>
            <p:cNvPr id="58" name="Straight Connector 34"/>
            <p:cNvCxnSpPr>
              <a:cxnSpLocks noChangeShapeType="1"/>
            </p:cNvCxnSpPr>
            <p:nvPr/>
          </p:nvCxnSpPr>
          <p:spPr bwMode="auto">
            <a:xfrm rot="10800000" flipV="1">
              <a:off x="6903720" y="2137410"/>
              <a:ext cx="297180" cy="194310"/>
            </a:xfrm>
            <a:prstGeom prst="line">
              <a:avLst/>
            </a:prstGeom>
            <a:noFill/>
            <a:ln w="19050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</p:spPr>
        </p:cxnSp>
        <p:sp>
          <p:nvSpPr>
            <p:cNvPr id="59" name="TextBox 12"/>
            <p:cNvSpPr txBox="1">
              <a:spLocks noChangeArrowheads="1"/>
            </p:cNvSpPr>
            <p:nvPr/>
          </p:nvSpPr>
          <p:spPr bwMode="auto">
            <a:xfrm>
              <a:off x="7006648" y="1785098"/>
              <a:ext cx="530752" cy="33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>
                  <a:latin typeface="Calibri" pitchFamily="34" charset="0"/>
                </a:rPr>
                <a:t>12</a:t>
              </a:r>
              <a:endParaRPr lang="en-SG" sz="1600">
                <a:latin typeface="Calibri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7EC2D8-0661-F14B-87EB-FCA92CA2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8C562-5A6B-143D-F22A-59CAC95C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704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00FF"/>
                </a:solidFill>
              </a:rPr>
              <a:t>The Problem</a:t>
            </a: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789068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Computational Problems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have </a:t>
            </a:r>
            <a:r>
              <a:rPr lang="en-US" sz="2400" i="1" dirty="0"/>
              <a:t>well-defined</a:t>
            </a:r>
            <a:r>
              <a:rPr lang="en-US" sz="2400" dirty="0"/>
              <a:t> inputs, outputs, and constraints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/>
              <a:t>can be solved step-by-step by a computer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12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Example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Is 1933091 prime?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Find a route from Point A to Point B.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How many different routes are there from Point A to Point B?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Find the shortest route from Point A to Point B.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F2A87-4F2B-3D30-0CAB-0678CFA7F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8E497-91A3-F02C-50D7-525DBC37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93484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Call Stack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5450114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It contains </a:t>
            </a:r>
            <a:r>
              <a:rPr lang="en-US">
                <a:solidFill>
                  <a:srgbClr val="0000FF"/>
                </a:solidFill>
              </a:rPr>
              <a:t>Stack Frames </a:t>
            </a:r>
            <a:r>
              <a:rPr lang="en-US"/>
              <a:t>which are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added whenever a function is called 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used to store the variables of the function call.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/>
              <a:t>removed when the call is done</a:t>
            </a:r>
          </a:p>
          <a:p>
            <a:pPr marL="0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0ECF6-344B-FE48-B159-24A367AE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49" y="2914488"/>
            <a:ext cx="6820701" cy="38178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770B31-5382-4451-2F88-C8917956C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160EE-1F65-F7E5-F7FA-3B3CDF08B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602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Heap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50"/>
            <a:ext cx="8292856" cy="1415073"/>
          </a:xfrm>
        </p:spPr>
        <p:txBody>
          <a:bodyPr>
            <a:noAutofit/>
          </a:bodyPr>
          <a:lstStyle/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Another region of the memory outside Call Stack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4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Manual allocation / deallocation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Life-span = from allocation to de-allocation</a:t>
            </a:r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Bigger in size than the Call Stack</a:t>
            </a:r>
          </a:p>
          <a:p>
            <a:pPr marL="0" indent="0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None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800" dirty="0"/>
              <a:t>Use case:</a:t>
            </a:r>
          </a:p>
          <a:p>
            <a:pPr marL="621983" lvl="1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2400" dirty="0"/>
              <a:t>Reserve a region for an array whose size </a:t>
            </a:r>
            <a:r>
              <a:rPr lang="en-US" sz="2400" dirty="0">
                <a:solidFill>
                  <a:srgbClr val="0000FF"/>
                </a:solidFill>
              </a:rPr>
              <a:t>depends on the input from the user</a:t>
            </a:r>
            <a:r>
              <a:rPr lang="en-US" sz="2400" dirty="0"/>
              <a:t>.</a:t>
            </a: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  <a:p>
            <a:pPr marL="347663" indent="-347663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sz="2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F85A34-5851-43B1-7540-072408DA2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0DC16-4190-5CD5-73B8-E13AD21D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32956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1D Array Allocation / Deallocation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EAFDBE-C17B-4636-95FE-68AA5070A437}"/>
              </a:ext>
            </a:extLst>
          </p:cNvPr>
          <p:cNvSpPr txBox="1"/>
          <p:nvPr/>
        </p:nvSpPr>
        <p:spPr>
          <a:xfrm>
            <a:off x="717824" y="1894986"/>
            <a:ext cx="631029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*array = malloc(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B921A-C010-4245-92CC-D96D9E4B96B7}"/>
              </a:ext>
            </a:extLst>
          </p:cNvPr>
          <p:cNvSpPr txBox="1"/>
          <p:nvPr/>
        </p:nvSpPr>
        <p:spPr>
          <a:xfrm>
            <a:off x="717824" y="3278309"/>
            <a:ext cx="631029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*array =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calloc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sizeof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F8E2B6-65D9-4DB9-BDD7-9495948FA5D7}"/>
              </a:ext>
            </a:extLst>
          </p:cNvPr>
          <p:cNvSpPr txBox="1"/>
          <p:nvPr/>
        </p:nvSpPr>
        <p:spPr>
          <a:xfrm>
            <a:off x="4999913" y="2387611"/>
            <a:ext cx="2263153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Need to initialize the array afterwards.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98C283-6AB8-4484-86DE-18EBACD44FD3}"/>
              </a:ext>
            </a:extLst>
          </p:cNvPr>
          <p:cNvSpPr txBox="1"/>
          <p:nvPr/>
        </p:nvSpPr>
        <p:spPr>
          <a:xfrm>
            <a:off x="4999913" y="3770934"/>
            <a:ext cx="2184325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No need to initialize afterwards.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F663B-C389-469E-BAF0-D94D98B7D727}"/>
              </a:ext>
            </a:extLst>
          </p:cNvPr>
          <p:cNvSpPr txBox="1"/>
          <p:nvPr/>
        </p:nvSpPr>
        <p:spPr>
          <a:xfrm>
            <a:off x="717824" y="4887831"/>
            <a:ext cx="201486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free(array);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BE25FA-AFB0-4F58-A0A4-05446CB75986}"/>
              </a:ext>
            </a:extLst>
          </p:cNvPr>
          <p:cNvSpPr txBox="1"/>
          <p:nvPr/>
        </p:nvSpPr>
        <p:spPr>
          <a:xfrm>
            <a:off x="2903102" y="4733190"/>
            <a:ext cx="2520239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Remember to do this to avoid memory leak!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D347B3-A8E6-1FDC-A455-B4E73E69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2510DF-7AC7-A00D-0980-F698618B7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9618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A925C-A2FA-EDCC-96B1-8FCB553BD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905E40C9-E196-E441-675D-17EEF5950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>
                <a:solidFill>
                  <a:srgbClr val="0000FF"/>
                </a:solidFill>
              </a:rPr>
              <a:t>2D </a:t>
            </a:r>
            <a:r>
              <a:rPr lang="en-GB" sz="3600" dirty="0">
                <a:solidFill>
                  <a:srgbClr val="0000FF"/>
                </a:solidFill>
              </a:rPr>
              <a:t>Array Allocation / Deallocation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A8861A-3D09-272B-27EE-CF5561B28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1F96D8-87EF-3F82-F4C6-8F1253F7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2434D-DA3D-B04D-61C6-B0F0896F0608}"/>
              </a:ext>
            </a:extLst>
          </p:cNvPr>
          <p:cNvSpPr txBox="1"/>
          <p:nvPr/>
        </p:nvSpPr>
        <p:spPr>
          <a:xfrm>
            <a:off x="810424" y="1319815"/>
            <a:ext cx="7653872" cy="18158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*buckets[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num_of_cols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cs1010_read_size_t(); </a:t>
            </a:r>
          </a:p>
          <a:p>
            <a:pPr>
              <a:defRPr/>
            </a:pPr>
            <a:endParaRPr lang="en-US" sz="1600" b="1" dirty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buckets[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calloc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num_of_cols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0D74B1-CF3A-4E44-A9AC-F1C0303D3547}"/>
              </a:ext>
            </a:extLst>
          </p:cNvPr>
          <p:cNvSpPr txBox="1"/>
          <p:nvPr/>
        </p:nvSpPr>
        <p:spPr>
          <a:xfrm>
            <a:off x="810424" y="3331231"/>
            <a:ext cx="7653872" cy="2554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**canvas;</a:t>
            </a:r>
          </a:p>
          <a:p>
            <a:pPr>
              <a:defRPr/>
            </a:pPr>
            <a:endParaRPr lang="en-US" sz="1600" b="1" dirty="0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num_of_rows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cs1010_read_size_t();</a:t>
            </a:r>
          </a:p>
          <a:p>
            <a:pPr>
              <a:defRPr/>
            </a:pP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num_of_cols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cs1010_read_size_t();</a:t>
            </a: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canvas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calloc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num_of_rows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*));</a:t>
            </a:r>
          </a:p>
          <a:p>
            <a:pPr>
              <a:defRPr/>
            </a:pP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size_t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num_of_rows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16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canvas[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calloc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num_of_cols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));</a:t>
            </a:r>
          </a:p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929441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Call by Reference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87375" y="1187449"/>
            <a:ext cx="8229600" cy="1740685"/>
          </a:xfrm>
        </p:spPr>
        <p:txBody>
          <a:bodyPr>
            <a:normAutofit/>
          </a:bodyPr>
          <a:lstStyle/>
          <a:p>
            <a:pPr marL="347663" indent="-347663" algn="just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dirty="0"/>
              <a:t>Problem: … Print </a:t>
            </a:r>
            <a:r>
              <a:rPr lang="en-US" dirty="0">
                <a:solidFill>
                  <a:srgbClr val="0000FF"/>
                </a:solidFill>
              </a:rPr>
              <a:t>the number with the largest total stopping time </a:t>
            </a:r>
            <a:r>
              <a:rPr lang="en-US" dirty="0"/>
              <a:t>and its corresponding </a:t>
            </a:r>
            <a:r>
              <a:rPr lang="en-US" dirty="0">
                <a:solidFill>
                  <a:srgbClr val="0000FF"/>
                </a:solidFill>
              </a:rPr>
              <a:t>total stopping time.</a:t>
            </a:r>
            <a:endParaRPr lang="en-US" dirty="0"/>
          </a:p>
        </p:txBody>
      </p:sp>
      <p:sp>
        <p:nvSpPr>
          <p:cNvPr id="33" name="[TextBox 10]"/>
          <p:cNvSpPr txBox="1"/>
          <p:nvPr/>
        </p:nvSpPr>
        <p:spPr>
          <a:xfrm>
            <a:off x="1070260" y="2110776"/>
            <a:ext cx="7032625" cy="441659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find_max_steps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main()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 = cs1010_read_long();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de-DE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de-DE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de-DE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long </a:t>
            </a: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de-DE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find_max_steps(n, &amp;max_n, &amp;max_num_steps);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cs1010_println_long(max_n);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cs1010_println_long(max_num_steps);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de-DE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1428815" y="4864148"/>
            <a:ext cx="6441634" cy="36520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AE091-E57E-1B58-7FA3-855E1D30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FAF7B-2DDD-3955-CCDE-3E573EB89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7682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Call by Reference</a:t>
            </a:r>
          </a:p>
        </p:txBody>
      </p:sp>
      <p:sp>
        <p:nvSpPr>
          <p:cNvPr id="33" name="[TextBox 10]"/>
          <p:cNvSpPr txBox="1"/>
          <p:nvPr/>
        </p:nvSpPr>
        <p:spPr>
          <a:xfrm>
            <a:off x="549881" y="1681484"/>
            <a:ext cx="8090706" cy="44012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find_max_steps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n,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for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&lt;= n;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count_num_of_steps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endParaRPr lang="en-US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2000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&gt;=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*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max_num_steps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num_of_steps</a:t>
            </a: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tabLst>
                <a:tab pos="347663" algn="l"/>
                <a:tab pos="682625" algn="l"/>
                <a:tab pos="1087438" algn="l"/>
                <a:tab pos="1377950" algn="l"/>
                <a:tab pos="1712913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de-DE" sz="20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97566" y="4140485"/>
            <a:ext cx="5909409" cy="95549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1">
            <a:extLst>
              <a:ext uri="{FF2B5EF4-FFF2-40B4-BE49-F238E27FC236}">
                <a16:creationId xmlns:a16="http://schemas.microsoft.com/office/drawing/2014/main" id="{88C7ABCA-EA89-487D-830C-0152C6FFD803}"/>
              </a:ext>
            </a:extLst>
          </p:cNvPr>
          <p:cNvSpPr/>
          <p:nvPr/>
        </p:nvSpPr>
        <p:spPr>
          <a:xfrm>
            <a:off x="736259" y="2344782"/>
            <a:ext cx="3209018" cy="6638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9114FA-4193-352A-8053-9151FC678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DE66C-E6E0-B57B-24FD-0A1FAF1E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E19365-3BAF-B59E-2785-628CAF5E7F8A}"/>
              </a:ext>
            </a:extLst>
          </p:cNvPr>
          <p:cNvSpPr txBox="1"/>
          <p:nvPr/>
        </p:nvSpPr>
        <p:spPr>
          <a:xfrm>
            <a:off x="5724145" y="5759523"/>
            <a:ext cx="2761488" cy="646331"/>
          </a:xfrm>
          <a:prstGeom prst="rect">
            <a:avLst/>
          </a:prstGeom>
          <a:solidFill>
            <a:srgbClr val="FFFF99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Alternatives: </a:t>
            </a:r>
            <a:br>
              <a:rPr lang="en-US" dirty="0"/>
            </a:br>
            <a:r>
              <a:rPr lang="en-US" dirty="0"/>
              <a:t>Return a structure / array</a:t>
            </a:r>
          </a:p>
        </p:txBody>
      </p:sp>
    </p:spTree>
    <p:extLst>
      <p:ext uri="{BB962C8B-B14F-4D97-AF65-F5344CB8AC3E}">
        <p14:creationId xmlns:p14="http://schemas.microsoft.com/office/powerpoint/2010/main" val="64927331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745CC-5A36-D73D-C1DC-DAED7C51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8BAFE4F7-F2CD-0A96-07B5-1B5C28B1ED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Call by Reference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672921-CA3B-C6AE-365A-01DE1BB79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3C7CD-471D-5205-AA02-0DEE31DB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987F1EBB-F446-6711-C6BF-84BF99E70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49" y="1460501"/>
            <a:ext cx="8181975" cy="104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100000"/>
            </a:pPr>
            <a:endParaRPr lang="en-US" sz="2400" dirty="0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A3736CD-904F-06EA-DC7C-29FA0983F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648" y="1402912"/>
            <a:ext cx="7635689" cy="1180066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defRPr/>
            </a:pPr>
            <a:r>
              <a:rPr lang="en-US" b="1">
                <a:solidFill>
                  <a:srgbClr val="0000FF"/>
                </a:solidFill>
                <a:latin typeface="Courier New" pitchFamily="49" charset="0"/>
              </a:rPr>
              <a:t>void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 err="1">
                <a:latin typeface="Courier New" pitchFamily="49" charset="0"/>
              </a:rPr>
              <a:t>update_mc</a:t>
            </a:r>
            <a:r>
              <a:rPr lang="en-US" b="1">
                <a:latin typeface="Courier New" pitchFamily="49" charset="0"/>
              </a:rPr>
              <a:t>(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</a:rPr>
              <a:t>struct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>
                <a:solidFill>
                  <a:srgbClr val="7030A0"/>
                </a:solidFill>
                <a:latin typeface="Courier New" pitchFamily="49" charset="0"/>
              </a:rPr>
              <a:t>module</a:t>
            </a:r>
            <a:r>
              <a:rPr lang="en-US" b="1">
                <a:latin typeface="Courier New" pitchFamily="49" charset="0"/>
              </a:rPr>
              <a:t> *cs1010, </a:t>
            </a:r>
            <a:br>
              <a:rPr lang="en-US" b="1">
                <a:latin typeface="Courier New" pitchFamily="49" charset="0"/>
              </a:rPr>
            </a:br>
            <a:r>
              <a:rPr lang="en-US" b="1">
                <a:latin typeface="Courier New" pitchFamily="49" charset="0"/>
              </a:rPr>
              <a:t>             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</a:rPr>
              <a:t>long</a:t>
            </a:r>
            <a:r>
              <a:rPr lang="en-US" b="1">
                <a:latin typeface="Courier New" pitchFamily="49" charset="0"/>
              </a:rPr>
              <a:t> </a:t>
            </a:r>
            <a:r>
              <a:rPr lang="en-US" b="1" err="1">
                <a:latin typeface="Courier New" pitchFamily="49" charset="0"/>
              </a:rPr>
              <a:t>hours_spent_per_week</a:t>
            </a:r>
            <a:r>
              <a:rPr lang="en-US" b="1">
                <a:latin typeface="Courier New" pitchFamily="49" charset="0"/>
              </a:rPr>
              <a:t>) {</a:t>
            </a:r>
          </a:p>
          <a:p>
            <a:pPr marL="342900" indent="-342900">
              <a:defRPr/>
            </a:pPr>
            <a:r>
              <a:rPr lang="en-US" b="1">
                <a:latin typeface="Courier New" pitchFamily="49" charset="0"/>
              </a:rPr>
              <a:t>  (*cs1010).mc = </a:t>
            </a:r>
            <a:r>
              <a:rPr lang="en-US" b="1" err="1">
                <a:latin typeface="Courier New" pitchFamily="49" charset="0"/>
              </a:rPr>
              <a:t>hours_spent_per_week</a:t>
            </a:r>
            <a:r>
              <a:rPr lang="en-US" b="1">
                <a:latin typeface="Courier New" pitchFamily="49" charset="0"/>
              </a:rPr>
              <a:t>/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</a:rPr>
              <a:t>2.5</a:t>
            </a:r>
            <a:r>
              <a:rPr lang="en-US" b="1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r>
              <a:rPr lang="en-US" b="1">
                <a:latin typeface="Courier New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402E1-4A40-8369-60DE-6F81F1B59CF3}"/>
              </a:ext>
            </a:extLst>
          </p:cNvPr>
          <p:cNvSpPr txBox="1"/>
          <p:nvPr/>
        </p:nvSpPr>
        <p:spPr bwMode="auto">
          <a:xfrm>
            <a:off x="4941253" y="2325235"/>
            <a:ext cx="3251771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SG">
                <a:latin typeface="Arial" charset="0"/>
                <a:cs typeface="Arial" charset="0"/>
              </a:rPr>
              <a:t>More efficient and allow changes to be visible </a:t>
            </a:r>
            <a:r>
              <a:rPr lang="en-SG"/>
              <a:t>outside.</a:t>
            </a:r>
            <a:r>
              <a:rPr lang="en-SG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D884FBD-5AB6-DC48-ECA7-C0F509498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164" y="3107487"/>
            <a:ext cx="5416340" cy="403507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8A8AB9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>
              <a:defRPr/>
            </a:pPr>
            <a:r>
              <a:rPr lang="en-US" b="1">
                <a:latin typeface="Courier New" pitchFamily="49" charset="0"/>
              </a:rPr>
              <a:t>cs1010</a:t>
            </a:r>
            <a:r>
              <a:rPr lang="en-US" b="1">
                <a:solidFill>
                  <a:srgbClr val="FF0000"/>
                </a:solidFill>
                <a:latin typeface="Courier New" pitchFamily="49" charset="0"/>
              </a:rPr>
              <a:t>-&gt;</a:t>
            </a:r>
            <a:r>
              <a:rPr lang="en-US" b="1">
                <a:latin typeface="Courier New" pitchFamily="49" charset="0"/>
              </a:rPr>
              <a:t>mc = </a:t>
            </a:r>
            <a:r>
              <a:rPr lang="en-US" b="1" err="1">
                <a:latin typeface="Courier New" pitchFamily="49" charset="0"/>
              </a:rPr>
              <a:t>hours_spent_per_week</a:t>
            </a:r>
            <a:r>
              <a:rPr lang="en-US" b="1">
                <a:latin typeface="Courier New" pitchFamily="49" charset="0"/>
              </a:rPr>
              <a:t>/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</a:rPr>
              <a:t>2.5</a:t>
            </a:r>
            <a:r>
              <a:rPr lang="en-US" b="1">
                <a:latin typeface="Courier New" pitchFamily="49" charset="0"/>
              </a:rPr>
              <a:t>;</a:t>
            </a:r>
          </a:p>
          <a:p>
            <a:pPr marL="342900" indent="-342900">
              <a:defRPr/>
            </a:pPr>
            <a:endParaRPr lang="en-US" sz="2000" b="1">
              <a:latin typeface="Courier New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3AD4D-A8A5-D51D-5DAD-E1C72D596F8E}"/>
              </a:ext>
            </a:extLst>
          </p:cNvPr>
          <p:cNvSpPr txBox="1"/>
          <p:nvPr/>
        </p:nvSpPr>
        <p:spPr bwMode="auto">
          <a:xfrm>
            <a:off x="605191" y="3581939"/>
            <a:ext cx="4336062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SG">
                <a:latin typeface="Arial" charset="0"/>
                <a:cs typeface="Arial" charset="0"/>
              </a:rPr>
              <a:t>Using the arrow operator as a shorthand.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226CAB-B338-6E18-0AB7-9E5844A74F65}"/>
              </a:ext>
            </a:extLst>
          </p:cNvPr>
          <p:cNvCxnSpPr/>
          <p:nvPr/>
        </p:nvCxnSpPr>
        <p:spPr>
          <a:xfrm flipH="1">
            <a:off x="1664208" y="2257380"/>
            <a:ext cx="557784" cy="72214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12346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pPr eaLnBrk="1" hangingPunct="1"/>
            <a:r>
              <a:rPr lang="en-GB" sz="3600" dirty="0">
                <a:solidFill>
                  <a:srgbClr val="0000FF"/>
                </a:solidFill>
              </a:rPr>
              <a:t>Call by Reference</a:t>
            </a: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20" y="1219201"/>
            <a:ext cx="8127386" cy="66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GB" sz="2400"/>
              <a:t>Example: </a:t>
            </a:r>
            <a:r>
              <a:rPr lang="en-GB" sz="24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GB" sz="24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GB" sz="2400" b="1">
                <a:latin typeface="Courier New" pitchFamily="49" charset="0"/>
                <a:cs typeface="Courier New" pitchFamily="49" charset="0"/>
              </a:rPr>
              <a:t>a[</a:t>
            </a:r>
            <a:r>
              <a:rPr lang="en-GB" sz="2400" b="1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GB" sz="2400" b="1">
                <a:latin typeface="Courier New" pitchFamily="49" charset="0"/>
                <a:cs typeface="Courier New" pitchFamily="49" charset="0"/>
              </a:rPr>
              <a:t>]</a:t>
            </a:r>
            <a:r>
              <a:rPr lang="en-GB" sz="2400"/>
              <a:t> </a:t>
            </a:r>
            <a:endParaRPr lang="en-US" sz="2000"/>
          </a:p>
        </p:txBody>
      </p:sp>
      <p:sp>
        <p:nvSpPr>
          <p:cNvPr id="13" name="HighlightTextShape201406241503265130"/>
          <p:cNvSpPr>
            <a:spLocks noChangeArrowheads="1"/>
          </p:cNvSpPr>
          <p:nvPr/>
        </p:nvSpPr>
        <p:spPr bwMode="auto">
          <a:xfrm>
            <a:off x="491320" y="2690448"/>
            <a:ext cx="8127386" cy="1213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tx1">
                  <a:lumMod val="90000"/>
                  <a:lumOff val="1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GB" sz="2400"/>
              <a:t>When the array name </a:t>
            </a:r>
            <a:r>
              <a:rPr lang="en-GB" sz="24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GB" sz="2400"/>
              <a:t> appears in an expression, it </a:t>
            </a:r>
            <a:r>
              <a:rPr lang="en-GB" sz="2400">
                <a:solidFill>
                  <a:srgbClr val="0000FF"/>
                </a:solidFill>
              </a:rPr>
              <a:t>refers to the address of the first element </a:t>
            </a:r>
            <a:r>
              <a:rPr lang="en-GB" sz="2400"/>
              <a:t>(i.e. </a:t>
            </a:r>
            <a:r>
              <a:rPr lang="en-GB" sz="2400" b="1">
                <a:solidFill>
                  <a:srgbClr val="800000"/>
                </a:solidFill>
                <a:latin typeface="Courier New" pitchFamily="49" charset="0"/>
                <a:cs typeface="Courier New" pitchFamily="49" charset="0"/>
              </a:rPr>
              <a:t>&amp;a[0]</a:t>
            </a:r>
            <a:r>
              <a:rPr lang="en-GB" sz="2400"/>
              <a:t>) of that array (a.k.a., Array Decay)</a:t>
            </a:r>
            <a:endParaRPr lang="en-US" sz="2000"/>
          </a:p>
        </p:txBody>
      </p:sp>
      <p:grpSp>
        <p:nvGrpSpPr>
          <p:cNvPr id="16" name="Group 15"/>
          <p:cNvGrpSpPr/>
          <p:nvPr/>
        </p:nvGrpSpPr>
        <p:grpSpPr>
          <a:xfrm>
            <a:off x="1567655" y="1805597"/>
            <a:ext cx="5413620" cy="629489"/>
            <a:chOff x="1482725" y="1914525"/>
            <a:chExt cx="5413620" cy="629489"/>
          </a:xfrm>
        </p:grpSpPr>
        <p:grpSp>
          <p:nvGrpSpPr>
            <p:cNvPr id="17" name="Group 35"/>
            <p:cNvGrpSpPr>
              <a:grpSpLocks/>
            </p:cNvGrpSpPr>
            <p:nvPr/>
          </p:nvGrpSpPr>
          <p:grpSpPr bwMode="auto">
            <a:xfrm>
              <a:off x="1495439" y="1914525"/>
              <a:ext cx="5400906" cy="307882"/>
              <a:chOff x="1494905" y="2069828"/>
              <a:chExt cx="5402075" cy="307766"/>
            </a:xfrm>
          </p:grpSpPr>
          <p:sp>
            <p:nvSpPr>
              <p:cNvPr id="29" name="TextBox 15"/>
              <p:cNvSpPr txBox="1">
                <a:spLocks noChangeArrowheads="1"/>
              </p:cNvSpPr>
              <p:nvPr/>
            </p:nvSpPr>
            <p:spPr bwMode="auto">
              <a:xfrm>
                <a:off x="1494905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a[0]</a:t>
                </a:r>
                <a:endParaRPr lang="en-SG" sz="1400"/>
              </a:p>
            </p:txBody>
          </p:sp>
          <p:sp>
            <p:nvSpPr>
              <p:cNvPr id="30" name="TextBox 17"/>
              <p:cNvSpPr txBox="1">
                <a:spLocks noChangeArrowheads="1"/>
              </p:cNvSpPr>
              <p:nvPr/>
            </p:nvSpPr>
            <p:spPr bwMode="auto">
              <a:xfrm>
                <a:off x="2033675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a[1]</a:t>
                </a:r>
                <a:endParaRPr lang="en-SG" sz="1400"/>
              </a:p>
            </p:txBody>
          </p:sp>
          <p:sp>
            <p:nvSpPr>
              <p:cNvPr id="31" name="TextBox 19"/>
              <p:cNvSpPr txBox="1">
                <a:spLocks noChangeArrowheads="1"/>
              </p:cNvSpPr>
              <p:nvPr/>
            </p:nvSpPr>
            <p:spPr bwMode="auto">
              <a:xfrm>
                <a:off x="2596001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a[2]</a:t>
                </a:r>
                <a:endParaRPr lang="en-SG" sz="1400"/>
              </a:p>
            </p:txBody>
          </p:sp>
          <p:sp>
            <p:nvSpPr>
              <p:cNvPr id="32" name="TextBox 21"/>
              <p:cNvSpPr txBox="1">
                <a:spLocks noChangeArrowheads="1"/>
              </p:cNvSpPr>
              <p:nvPr/>
            </p:nvSpPr>
            <p:spPr bwMode="auto">
              <a:xfrm>
                <a:off x="3134771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a[3]</a:t>
                </a:r>
                <a:endParaRPr lang="en-SG" sz="1400"/>
              </a:p>
            </p:txBody>
          </p:sp>
          <p:sp>
            <p:nvSpPr>
              <p:cNvPr id="33" name="TextBox 23"/>
              <p:cNvSpPr txBox="1">
                <a:spLocks noChangeArrowheads="1"/>
              </p:cNvSpPr>
              <p:nvPr/>
            </p:nvSpPr>
            <p:spPr bwMode="auto">
              <a:xfrm>
                <a:off x="3693288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a[4]</a:t>
                </a:r>
                <a:endParaRPr lang="en-SG" sz="1400"/>
              </a:p>
            </p:txBody>
          </p:sp>
          <p:sp>
            <p:nvSpPr>
              <p:cNvPr id="34" name="TextBox 25"/>
              <p:cNvSpPr txBox="1">
                <a:spLocks noChangeArrowheads="1"/>
              </p:cNvSpPr>
              <p:nvPr/>
            </p:nvSpPr>
            <p:spPr bwMode="auto">
              <a:xfrm>
                <a:off x="4232058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a[5]</a:t>
                </a:r>
                <a:endParaRPr lang="en-SG" sz="1400"/>
              </a:p>
            </p:txBody>
          </p:sp>
          <p:sp>
            <p:nvSpPr>
              <p:cNvPr id="35" name="TextBox 34"/>
              <p:cNvSpPr txBox="1">
                <a:spLocks noChangeArrowheads="1"/>
              </p:cNvSpPr>
              <p:nvPr/>
            </p:nvSpPr>
            <p:spPr bwMode="auto">
              <a:xfrm>
                <a:off x="4771524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a[6]</a:t>
                </a:r>
                <a:endParaRPr lang="en-SG" sz="1400"/>
              </a:p>
            </p:txBody>
          </p:sp>
          <p:sp>
            <p:nvSpPr>
              <p:cNvPr id="36" name="TextBox 35"/>
              <p:cNvSpPr txBox="1">
                <a:spLocks noChangeArrowheads="1"/>
              </p:cNvSpPr>
              <p:nvPr/>
            </p:nvSpPr>
            <p:spPr bwMode="auto">
              <a:xfrm>
                <a:off x="5310294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a[7]</a:t>
                </a:r>
                <a:endParaRPr lang="en-SG" sz="1400"/>
              </a:p>
            </p:txBody>
          </p:sp>
          <p:sp>
            <p:nvSpPr>
              <p:cNvPr id="37" name="TextBox 36"/>
              <p:cNvSpPr txBox="1">
                <a:spLocks noChangeArrowheads="1"/>
              </p:cNvSpPr>
              <p:nvPr/>
            </p:nvSpPr>
            <p:spPr bwMode="auto">
              <a:xfrm>
                <a:off x="5868810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a[8]</a:t>
                </a:r>
                <a:endParaRPr lang="en-SG" sz="1400"/>
              </a:p>
            </p:txBody>
          </p:sp>
          <p:sp>
            <p:nvSpPr>
              <p:cNvPr id="38" name="TextBox 37"/>
              <p:cNvSpPr txBox="1">
                <a:spLocks noChangeArrowheads="1"/>
              </p:cNvSpPr>
              <p:nvPr/>
            </p:nvSpPr>
            <p:spPr bwMode="auto">
              <a:xfrm>
                <a:off x="6407580" y="2069828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a[9]</a:t>
                </a:r>
                <a:endParaRPr lang="en-SG" sz="140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482725" y="2200997"/>
              <a:ext cx="5390669" cy="343017"/>
              <a:chOff x="1482725" y="2200997"/>
              <a:chExt cx="5390669" cy="343017"/>
            </a:xfrm>
          </p:grpSpPr>
          <p:sp>
            <p:nvSpPr>
              <p:cNvPr id="19" name="Rectangle 6"/>
              <p:cNvSpPr>
                <a:spLocks noChangeArrowheads="1"/>
              </p:cNvSpPr>
              <p:nvPr/>
            </p:nvSpPr>
            <p:spPr bwMode="auto">
              <a:xfrm>
                <a:off x="1482725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2022532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1" name="Rectangle 18"/>
              <p:cNvSpPr>
                <a:spLocks noChangeArrowheads="1"/>
              </p:cNvSpPr>
              <p:nvPr/>
            </p:nvSpPr>
            <p:spPr bwMode="auto">
              <a:xfrm>
                <a:off x="2563035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2" name="Rectangle 20"/>
              <p:cNvSpPr>
                <a:spLocks noChangeArrowheads="1"/>
              </p:cNvSpPr>
              <p:nvPr/>
            </p:nvSpPr>
            <p:spPr bwMode="auto">
              <a:xfrm>
                <a:off x="3102841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3" name="Rectangle 22"/>
              <p:cNvSpPr>
                <a:spLocks noChangeArrowheads="1"/>
              </p:cNvSpPr>
              <p:nvPr/>
            </p:nvSpPr>
            <p:spPr bwMode="auto">
              <a:xfrm>
                <a:off x="3639535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4" name="Rectangle 6"/>
              <p:cNvSpPr>
                <a:spLocks noChangeArrowheads="1"/>
              </p:cNvSpPr>
              <p:nvPr/>
            </p:nvSpPr>
            <p:spPr bwMode="auto">
              <a:xfrm>
                <a:off x="4179487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5" name="Rectangle 16"/>
              <p:cNvSpPr>
                <a:spLocks noChangeArrowheads="1"/>
              </p:cNvSpPr>
              <p:nvPr/>
            </p:nvSpPr>
            <p:spPr bwMode="auto">
              <a:xfrm>
                <a:off x="4719293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6" name="Rectangle 18"/>
              <p:cNvSpPr>
                <a:spLocks noChangeArrowheads="1"/>
              </p:cNvSpPr>
              <p:nvPr/>
            </p:nvSpPr>
            <p:spPr bwMode="auto">
              <a:xfrm>
                <a:off x="5259796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7" name="Rectangle 20"/>
              <p:cNvSpPr>
                <a:spLocks noChangeArrowheads="1"/>
              </p:cNvSpPr>
              <p:nvPr/>
            </p:nvSpPr>
            <p:spPr bwMode="auto">
              <a:xfrm>
                <a:off x="5799603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6336297" y="2200997"/>
                <a:ext cx="537097" cy="343017"/>
              </a:xfrm>
              <a:prstGeom prst="rect">
                <a:avLst/>
              </a:prstGeom>
              <a:noFill/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305258" y="4057548"/>
            <a:ext cx="5242926" cy="1323439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a[</a:t>
            </a:r>
            <a:r>
              <a:rPr lang="en-US" sz="2000" b="1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];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)a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)&amp;a[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cs1010_println_long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((</a:t>
            </a:r>
            <a:r>
              <a:rPr lang="en-US" sz="2000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)&amp;a[</a:t>
            </a:r>
            <a:r>
              <a:rPr lang="en-US" sz="2000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000" b="1">
                <a:latin typeface="Courier New" pitchFamily="49" charset="0"/>
                <a:cs typeface="Courier New" pitchFamily="49" charset="0"/>
              </a:rPr>
              <a:t>]</a:t>
            </a: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48450" y="4057548"/>
            <a:ext cx="1762179" cy="1015663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ffbff724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ffbff724</a:t>
            </a:r>
          </a:p>
          <a:p>
            <a:pPr eaLnBrk="1" hangingPunct="1">
              <a:tabLst>
                <a:tab pos="347663" algn="l"/>
                <a:tab pos="682625" algn="l"/>
                <a:tab pos="1030288" algn="l"/>
              </a:tabLst>
              <a:defRPr/>
            </a:pPr>
            <a:r>
              <a:rPr lang="en-US" sz="2000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ffbff732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61064" y="3770056"/>
            <a:ext cx="1928226" cy="1200329"/>
            <a:chOff x="6958324" y="3985810"/>
            <a:chExt cx="1928226" cy="1200329"/>
          </a:xfrm>
        </p:grpSpPr>
        <p:cxnSp>
          <p:nvCxnSpPr>
            <p:cNvPr id="3" name="Straight Arrow Connector 2"/>
            <p:cNvCxnSpPr/>
            <p:nvPr/>
          </p:nvCxnSpPr>
          <p:spPr>
            <a:xfrm flipH="1" flipV="1">
              <a:off x="6958324" y="4448908"/>
              <a:ext cx="603061" cy="14586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6981276" y="4594774"/>
              <a:ext cx="580109" cy="1524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561385" y="3985810"/>
              <a:ext cx="132516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C00000"/>
                  </a:solidFill>
                </a:rPr>
                <a:t>These 2 outputs will always be the same.</a:t>
              </a:r>
              <a:endParaRPr lang="en-SG">
                <a:solidFill>
                  <a:srgbClr val="C00000"/>
                </a:solidFill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FA0FFE-7DD9-2C8B-BF9C-04F3D8C7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C27DA-FF4F-7F3D-EC17-EFD3EB48D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58203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382000" cy="838200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0000FF"/>
                </a:solidFill>
              </a:rPr>
              <a:t>Function Definition / Call with Array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3721" y="1281410"/>
            <a:ext cx="6065838" cy="341632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…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main(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foo[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] = {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44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9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17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doubleArray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(foo,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b="1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endParaRPr lang="en-US" b="1">
              <a:solidFill>
                <a:srgbClr val="800000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doubleArray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>
                <a:solidFill>
                  <a:srgbClr val="0000FF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 list[]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>
                <a:solidFill>
                  <a:srgbClr val="0000FF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solidFill>
                  <a:srgbClr val="000000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err="1">
                <a:solidFill>
                  <a:srgbClr val="000000"/>
                </a:solidFill>
                <a:highlight>
                  <a:srgbClr val="FFFF00"/>
                </a:highlight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  for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long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&lt;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++){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    list[</a:t>
            </a:r>
            <a:r>
              <a:rPr lang="en-US" b="1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] *= </a:t>
            </a:r>
            <a:r>
              <a:rPr lang="en-US" b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1" hangingPunct="1">
              <a:defRPr/>
            </a:pPr>
            <a:r>
              <a:rPr lang="en-US" b="1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eaLnBrk="1" hangingPunct="1">
              <a:defRPr/>
            </a:pPr>
            <a:r>
              <a:rPr lang="en-US" b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grpSp>
        <p:nvGrpSpPr>
          <p:cNvPr id="9" name="Group 51">
            <a:extLst>
              <a:ext uri="{FF2B5EF4-FFF2-40B4-BE49-F238E27FC236}">
                <a16:creationId xmlns:a16="http://schemas.microsoft.com/office/drawing/2014/main" id="{0505F6B1-3520-4D00-AC15-E8F39F302EDE}"/>
              </a:ext>
            </a:extLst>
          </p:cNvPr>
          <p:cNvGrpSpPr>
            <a:grpSpLocks/>
          </p:cNvGrpSpPr>
          <p:nvPr/>
        </p:nvGrpSpPr>
        <p:grpSpPr bwMode="auto">
          <a:xfrm>
            <a:off x="643721" y="4697730"/>
            <a:ext cx="8101012" cy="1249362"/>
            <a:chOff x="373063" y="4186238"/>
            <a:chExt cx="8101012" cy="1249362"/>
          </a:xfrm>
        </p:grpSpPr>
        <p:cxnSp>
          <p:nvCxnSpPr>
            <p:cNvPr id="15" name="Straight Connector 37">
              <a:extLst>
                <a:ext uri="{FF2B5EF4-FFF2-40B4-BE49-F238E27FC236}">
                  <a16:creationId xmlns:a16="http://schemas.microsoft.com/office/drawing/2014/main" id="{108C93AB-E15B-4C52-BE7A-3C2F68F40E7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3063" y="5435600"/>
              <a:ext cx="8101012" cy="0"/>
            </a:xfrm>
            <a:prstGeom prst="line">
              <a:avLst/>
            </a:prstGeom>
            <a:noFill/>
            <a:ln w="19050" cap="sq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" name="Group 50">
              <a:extLst>
                <a:ext uri="{FF2B5EF4-FFF2-40B4-BE49-F238E27FC236}">
                  <a16:creationId xmlns:a16="http://schemas.microsoft.com/office/drawing/2014/main" id="{69104579-07AA-42DD-95FC-A742F9AE60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250" y="4186238"/>
              <a:ext cx="7116763" cy="969962"/>
              <a:chOff x="476250" y="4186238"/>
              <a:chExt cx="7116763" cy="969962"/>
            </a:xfrm>
          </p:grpSpPr>
          <p:grpSp>
            <p:nvGrpSpPr>
              <p:cNvPr id="17" name="Group 81">
                <a:extLst>
                  <a:ext uri="{FF2B5EF4-FFF2-40B4-BE49-F238E27FC236}">
                    <a16:creationId xmlns:a16="http://schemas.microsoft.com/office/drawing/2014/main" id="{D69B7199-F08E-4372-9973-65D001685B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84488" y="4502150"/>
                <a:ext cx="4708525" cy="654050"/>
                <a:chOff x="2305318" y="4630579"/>
                <a:chExt cx="4707567" cy="654191"/>
              </a:xfrm>
            </p:grpSpPr>
            <p:sp>
              <p:nvSpPr>
                <p:cNvPr id="19" name="TextBox 10">
                  <a:extLst>
                    <a:ext uri="{FF2B5EF4-FFF2-40B4-BE49-F238E27FC236}">
                      <a16:creationId xmlns:a16="http://schemas.microsoft.com/office/drawing/2014/main" id="{B7658147-2434-4D7D-97CA-B88E979AA3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05318" y="4630579"/>
                  <a:ext cx="669701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 sz="1400"/>
                    <a:t>foo[0]</a:t>
                  </a:r>
                  <a:endParaRPr lang="en-SG" sz="1400"/>
                </a:p>
              </p:txBody>
            </p:sp>
            <p:sp>
              <p:nvSpPr>
                <p:cNvPr id="20" name="TextBox 11">
                  <a:extLst>
                    <a:ext uri="{FF2B5EF4-FFF2-40B4-BE49-F238E27FC236}">
                      <a16:creationId xmlns:a16="http://schemas.microsoft.com/office/drawing/2014/main" id="{651D1076-0A21-492D-99AA-EFE29ECACE2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46231" y="4630579"/>
                  <a:ext cx="631065" cy="3077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 sz="1400"/>
                    <a:t>foo[1]</a:t>
                  </a:r>
                  <a:endParaRPr lang="en-SG" sz="1400"/>
                </a:p>
              </p:txBody>
            </p:sp>
            <p:sp>
              <p:nvSpPr>
                <p:cNvPr id="21" name="TextBox 19">
                  <a:extLst>
                    <a:ext uri="{FF2B5EF4-FFF2-40B4-BE49-F238E27FC236}">
                      <a16:creationId xmlns:a16="http://schemas.microsoft.com/office/drawing/2014/main" id="{49C8D063-9EB9-4E7B-9479-1035D1B938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30980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3A82632-6702-4C9C-9D5A-8A546E5F8D7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9750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3" name="TextBox 23">
                  <a:extLst>
                    <a:ext uri="{FF2B5EF4-FFF2-40B4-BE49-F238E27FC236}">
                      <a16:creationId xmlns:a16="http://schemas.microsoft.com/office/drawing/2014/main" id="{BFF581A2-3063-420A-AC3A-D22E698AF8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76751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1983A8-ECE0-4326-B1D6-DB9BE5689B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64006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5" name="TextBox 34">
                  <a:extLst>
                    <a:ext uri="{FF2B5EF4-FFF2-40B4-BE49-F238E27FC236}">
                      <a16:creationId xmlns:a16="http://schemas.microsoft.com/office/drawing/2014/main" id="{A3D0E130-3906-42AD-A78F-2E05CBB9A70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03472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7" name="TextBox 36">
                  <a:extLst>
                    <a:ext uri="{FF2B5EF4-FFF2-40B4-BE49-F238E27FC236}">
                      <a16:creationId xmlns:a16="http://schemas.microsoft.com/office/drawing/2014/main" id="{93F62197-54D5-40BB-96E7-7439B16AE72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23485" y="4630579"/>
                  <a:ext cx="489400" cy="3077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endParaRPr lang="en-SG" sz="1400"/>
                </a:p>
              </p:txBody>
            </p:sp>
            <p:sp>
              <p:nvSpPr>
                <p:cNvPr id="29" name="TextBox 20">
                  <a:extLst>
                    <a:ext uri="{FF2B5EF4-FFF2-40B4-BE49-F238E27FC236}">
                      <a16:creationId xmlns:a16="http://schemas.microsoft.com/office/drawing/2014/main" id="{D1216F97-8260-4931-9C7A-358BDF06159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1228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44</a:t>
                  </a:r>
                  <a:endParaRPr lang="en-SG"/>
                </a:p>
              </p:txBody>
            </p:sp>
            <p:sp>
              <p:nvSpPr>
                <p:cNvPr id="30" name="TextBox 21">
                  <a:extLst>
                    <a:ext uri="{FF2B5EF4-FFF2-40B4-BE49-F238E27FC236}">
                      <a16:creationId xmlns:a16="http://schemas.microsoft.com/office/drawing/2014/main" id="{1820F807-75B6-419B-8867-41EB4AFD20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34237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9</a:t>
                  </a:r>
                  <a:endParaRPr lang="en-SG"/>
                </a:p>
              </p:txBody>
            </p:sp>
            <p:sp>
              <p:nvSpPr>
                <p:cNvPr id="31" name="TextBox 22">
                  <a:extLst>
                    <a:ext uri="{FF2B5EF4-FFF2-40B4-BE49-F238E27FC236}">
                      <a16:creationId xmlns:a16="http://schemas.microsoft.com/office/drawing/2014/main" id="{A7837753-E0EB-4FC8-94FC-AD5A60B9573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47245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17</a:t>
                  </a:r>
                  <a:endParaRPr lang="en-SG"/>
                </a:p>
              </p:txBody>
            </p:sp>
            <p:sp>
              <p:nvSpPr>
                <p:cNvPr id="32" name="TextBox 23">
                  <a:extLst>
                    <a:ext uri="{FF2B5EF4-FFF2-40B4-BE49-F238E27FC236}">
                      <a16:creationId xmlns:a16="http://schemas.microsoft.com/office/drawing/2014/main" id="{03619C47-9956-4E7D-9487-35830BD6082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962401" y="4915438"/>
                  <a:ext cx="502276" cy="3693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algn="ctr" eaLnBrk="1" hangingPunct="1"/>
                  <a:r>
                    <a:rPr lang="en-US"/>
                    <a:t>1</a:t>
                  </a:r>
                  <a:endParaRPr lang="en-SG"/>
                </a:p>
              </p:txBody>
            </p:sp>
          </p:grpSp>
          <p:sp>
            <p:nvSpPr>
              <p:cNvPr id="18" name="TextBox 28">
                <a:extLst>
                  <a:ext uri="{FF2B5EF4-FFF2-40B4-BE49-F238E27FC236}">
                    <a16:creationId xmlns:a16="http://schemas.microsoft.com/office/drawing/2014/main" id="{54DCC539-9271-4E7C-A082-841C1702FC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6250" y="4186238"/>
                <a:ext cx="1287463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US"/>
                  <a:t>In main():</a:t>
                </a:r>
                <a:endParaRPr lang="en-SG"/>
              </a:p>
            </p:txBody>
          </p:sp>
        </p:grpSp>
      </p:grpSp>
      <p:grpSp>
        <p:nvGrpSpPr>
          <p:cNvPr id="37" name="Group 52">
            <a:extLst>
              <a:ext uri="{FF2B5EF4-FFF2-40B4-BE49-F238E27FC236}">
                <a16:creationId xmlns:a16="http://schemas.microsoft.com/office/drawing/2014/main" id="{0EBBAA66-5BA5-4320-A4BD-5629D9DF9131}"/>
              </a:ext>
            </a:extLst>
          </p:cNvPr>
          <p:cNvGrpSpPr>
            <a:grpSpLocks/>
          </p:cNvGrpSpPr>
          <p:nvPr/>
        </p:nvGrpSpPr>
        <p:grpSpPr bwMode="auto">
          <a:xfrm>
            <a:off x="656421" y="5667692"/>
            <a:ext cx="4349750" cy="1004710"/>
            <a:chOff x="385763" y="5156200"/>
            <a:chExt cx="4349750" cy="1004710"/>
          </a:xfrm>
        </p:grpSpPr>
        <p:sp>
          <p:nvSpPr>
            <p:cNvPr id="38" name="TextBox 29">
              <a:extLst>
                <a:ext uri="{FF2B5EF4-FFF2-40B4-BE49-F238E27FC236}">
                  <a16:creationId xmlns:a16="http://schemas.microsoft.com/office/drawing/2014/main" id="{3EC4CF0B-4148-43F3-A866-11ADAF6ED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763" y="5497513"/>
              <a:ext cx="195466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/>
              <a:r>
                <a:rPr lang="en-US"/>
                <a:t>In </a:t>
              </a:r>
              <a:r>
                <a:rPr lang="en-US" err="1"/>
                <a:t>doubleArray</a:t>
              </a:r>
              <a:r>
                <a:rPr lang="en-US"/>
                <a:t>():</a:t>
              </a:r>
              <a:endParaRPr lang="en-SG"/>
            </a:p>
          </p:txBody>
        </p:sp>
        <p:grpSp>
          <p:nvGrpSpPr>
            <p:cNvPr id="39" name="Group 92">
              <a:extLst>
                <a:ext uri="{FF2B5EF4-FFF2-40B4-BE49-F238E27FC236}">
                  <a16:creationId xmlns:a16="http://schemas.microsoft.com/office/drawing/2014/main" id="{67DC3D40-15F7-4EBD-B099-1836A05534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2975" y="5489575"/>
              <a:ext cx="692150" cy="652463"/>
              <a:chOff x="1207276" y="4357974"/>
              <a:chExt cx="691922" cy="652401"/>
            </a:xfrm>
          </p:grpSpPr>
          <p:sp>
            <p:nvSpPr>
              <p:cNvPr id="47" name="TextBox 31">
                <a:extLst>
                  <a:ext uri="{FF2B5EF4-FFF2-40B4-BE49-F238E27FC236}">
                    <a16:creationId xmlns:a16="http://schemas.microsoft.com/office/drawing/2014/main" id="{E361DF53-E7B7-4943-BCDD-021EF39AD2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7276" y="4357974"/>
                <a:ext cx="489400" cy="30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list</a:t>
                </a:r>
                <a:endParaRPr lang="en-SG" sz="1400"/>
              </a:p>
            </p:txBody>
          </p:sp>
          <p:sp>
            <p:nvSpPr>
              <p:cNvPr id="48" name="Rectangle 6">
                <a:extLst>
                  <a:ext uri="{FF2B5EF4-FFF2-40B4-BE49-F238E27FC236}">
                    <a16:creationId xmlns:a16="http://schemas.microsoft.com/office/drawing/2014/main" id="{6493243D-6763-4911-84E8-0FE5DDF42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61213" y="4667508"/>
                <a:ext cx="537985" cy="342867"/>
              </a:xfrm>
              <a:prstGeom prst="rect">
                <a:avLst/>
              </a:prstGeom>
              <a:solidFill>
                <a:srgbClr val="9F9FFF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>
                  <a:defRPr/>
                </a:pPr>
                <a:endParaRPr lang="en-SG"/>
              </a:p>
            </p:txBody>
          </p:sp>
        </p:grpSp>
        <p:cxnSp>
          <p:nvCxnSpPr>
            <p:cNvPr id="40" name="Straight Arrow Connector 33">
              <a:extLst>
                <a:ext uri="{FF2B5EF4-FFF2-40B4-BE49-F238E27FC236}">
                  <a16:creationId xmlns:a16="http://schemas.microsoft.com/office/drawing/2014/main" id="{1D9BC436-B10A-4D01-8BC3-780896F851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 flipH="1" flipV="1">
              <a:off x="2542382" y="5279231"/>
              <a:ext cx="831850" cy="585787"/>
            </a:xfrm>
            <a:prstGeom prst="straightConnector1">
              <a:avLst/>
            </a:prstGeom>
            <a:noFill/>
            <a:ln w="12700" cap="sq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1" name="Group 34">
              <a:extLst>
                <a:ext uri="{FF2B5EF4-FFF2-40B4-BE49-F238E27FC236}">
                  <a16:creationId xmlns:a16="http://schemas.microsoft.com/office/drawing/2014/main" id="{C4235436-B427-4DEB-8FE5-E31228E03A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0075" y="5506859"/>
              <a:ext cx="669925" cy="654051"/>
              <a:chOff x="3307723" y="5970303"/>
              <a:chExt cx="669701" cy="654192"/>
            </a:xfrm>
          </p:grpSpPr>
          <p:sp>
            <p:nvSpPr>
              <p:cNvPr id="45" name="TextBox 35">
                <a:extLst>
                  <a:ext uri="{FF2B5EF4-FFF2-40B4-BE49-F238E27FC236}">
                    <a16:creationId xmlns:a16="http://schemas.microsoft.com/office/drawing/2014/main" id="{41D479DC-95D0-4D12-8B59-31FE63F19C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7723" y="5970303"/>
                <a:ext cx="669701" cy="3078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length</a:t>
                </a:r>
                <a:endParaRPr lang="en-SG" sz="1400"/>
              </a:p>
            </p:txBody>
          </p:sp>
          <p:sp>
            <p:nvSpPr>
              <p:cNvPr id="46" name="TextBox 36">
                <a:extLst>
                  <a:ext uri="{FF2B5EF4-FFF2-40B4-BE49-F238E27FC236}">
                    <a16:creationId xmlns:a16="http://schemas.microsoft.com/office/drawing/2014/main" id="{5E7AB43C-0397-48B2-8183-C1DDAE52ED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33904" y="6255163"/>
                <a:ext cx="502276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/>
                  <a:t>4</a:t>
                </a:r>
                <a:endParaRPr lang="en-SG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B6CD8CE-626D-431E-A3C3-C6D57D5242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5588" y="5489575"/>
              <a:ext cx="669925" cy="654050"/>
              <a:chOff x="3307723" y="5929199"/>
              <a:chExt cx="669701" cy="654191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6880D9-D9CA-40A4-82A9-43BA3AA58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7723" y="5929199"/>
                <a:ext cx="669701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 sz="1400"/>
                  <a:t>i</a:t>
                </a:r>
                <a:endParaRPr lang="en-SG" sz="14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C3A5C19-939F-4F66-9142-0D02E4940B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23633" y="6214058"/>
                <a:ext cx="502276" cy="36933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/>
                <a:r>
                  <a:rPr lang="en-US"/>
                  <a:t>?</a:t>
                </a:r>
                <a:endParaRPr lang="en-SG"/>
              </a:p>
            </p:txBody>
          </p: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9D5CCCF-DE5D-4753-9B65-63AF1E68D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2308" y="5327967"/>
            <a:ext cx="44608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88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0" name="TextBox 50">
            <a:extLst>
              <a:ext uri="{FF2B5EF4-FFF2-40B4-BE49-F238E27FC236}">
                <a16:creationId xmlns:a16="http://schemas.microsoft.com/office/drawing/2014/main" id="{3050EDD3-D2A7-4067-ABA7-57A9D92ED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3483" y="5316855"/>
            <a:ext cx="417513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18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1" name="TextBox 51">
            <a:extLst>
              <a:ext uri="{FF2B5EF4-FFF2-40B4-BE49-F238E27FC236}">
                <a16:creationId xmlns:a16="http://schemas.microsoft.com/office/drawing/2014/main" id="{45BF1088-CEDF-413B-AF3E-61AE386D1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4183" y="5310505"/>
            <a:ext cx="433388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34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2" name="TextBox 52">
            <a:extLst>
              <a:ext uri="{FF2B5EF4-FFF2-40B4-BE49-F238E27FC236}">
                <a16:creationId xmlns:a16="http://schemas.microsoft.com/office/drawing/2014/main" id="{FADC1677-1ED5-48D8-BA95-82B09DC8E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633" y="5321617"/>
            <a:ext cx="350838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800000"/>
                </a:solidFill>
              </a:rPr>
              <a:t>2</a:t>
            </a:r>
            <a:endParaRPr lang="en-SG" sz="1600">
              <a:solidFill>
                <a:srgbClr val="800000"/>
              </a:solidFill>
            </a:endParaRPr>
          </a:p>
        </p:txBody>
      </p:sp>
      <p:sp>
        <p:nvSpPr>
          <p:cNvPr id="53" name="TextBox 55">
            <a:extLst>
              <a:ext uri="{FF2B5EF4-FFF2-40B4-BE49-F238E27FC236}">
                <a16:creationId xmlns:a16="http://schemas.microsoft.com/office/drawing/2014/main" id="{FAE0AE3B-EFB7-422B-939D-F81E1D50D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9446" y="6297930"/>
            <a:ext cx="31591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0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4" name="TextBox 47">
            <a:extLst>
              <a:ext uri="{FF2B5EF4-FFF2-40B4-BE49-F238E27FC236}">
                <a16:creationId xmlns:a16="http://schemas.microsoft.com/office/drawing/2014/main" id="{1529E195-DBCE-421C-B59E-914BCA1B4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3880" y="6299517"/>
            <a:ext cx="382587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1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5" name="TextBox 49">
            <a:extLst>
              <a:ext uri="{FF2B5EF4-FFF2-40B4-BE49-F238E27FC236}">
                <a16:creationId xmlns:a16="http://schemas.microsoft.com/office/drawing/2014/main" id="{AE7533C6-6C79-4059-93B3-A3491249A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327" y="6293431"/>
            <a:ext cx="423862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2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6" name="TextBox 53">
            <a:extLst>
              <a:ext uri="{FF2B5EF4-FFF2-40B4-BE49-F238E27FC236}">
                <a16:creationId xmlns:a16="http://schemas.microsoft.com/office/drawing/2014/main" id="{C5996136-81EF-4B88-9847-D513AD492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0539" y="6300575"/>
            <a:ext cx="34766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3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57" name="TextBox 54">
            <a:extLst>
              <a:ext uri="{FF2B5EF4-FFF2-40B4-BE49-F238E27FC236}">
                <a16:creationId xmlns:a16="http://schemas.microsoft.com/office/drawing/2014/main" id="{B907304A-CED7-4607-B434-2CE215C031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23" y="6300311"/>
            <a:ext cx="315912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600">
                <a:solidFill>
                  <a:srgbClr val="993366"/>
                </a:solidFill>
              </a:rPr>
              <a:t>4</a:t>
            </a:r>
            <a:endParaRPr lang="en-SG" sz="1600">
              <a:solidFill>
                <a:srgbClr val="993366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BA40477-BBC4-485C-A481-816E23593E32}"/>
              </a:ext>
            </a:extLst>
          </p:cNvPr>
          <p:cNvSpPr txBox="1"/>
          <p:nvPr/>
        </p:nvSpPr>
        <p:spPr>
          <a:xfrm>
            <a:off x="6470493" y="5503189"/>
            <a:ext cx="2216307" cy="923330"/>
          </a:xfrm>
          <a:prstGeom prst="rect">
            <a:avLst/>
          </a:prstGeom>
          <a:solidFill>
            <a:srgbClr val="CCFFFF"/>
          </a:solidFill>
          <a:ln w="127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What happens if </a:t>
            </a:r>
            <a:r>
              <a:rPr lang="en-US" err="1"/>
              <a:t>doubleArray</a:t>
            </a:r>
            <a:r>
              <a:rPr lang="en-US"/>
              <a:t>(foo, 3) is called instead?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216414-5BAB-59FF-A5AA-748695D40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C8349E-3A56-D608-46D9-0BD11A87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83054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Syntax of C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write Arithmetic Computations / Control Structures?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declare, and use Data Structures / Pointers / Functions?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manage Memory?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How to use C Library Functions for Math, Characters and Strings and Standard I/O?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 err="1"/>
          </a:p>
        </p:txBody>
      </p:sp>
      <p:sp>
        <p:nvSpPr>
          <p:cNvPr id="7" name="HighlightTextShape201406241503265130">
            <a:extLst>
              <a:ext uri="{FF2B5EF4-FFF2-40B4-BE49-F238E27FC236}">
                <a16:creationId xmlns:a16="http://schemas.microsoft.com/office/drawing/2014/main" id="{7FB84273-48E9-4A61-8B72-B7B797A1A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388" y="11430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A77DA5-D6BC-3BD3-BBCE-FBB1D4C55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1A6A2-3D8A-5D91-8427-9FBA1EBA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2650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[Group 28]"/>
          <p:cNvGrpSpPr/>
          <p:nvPr/>
        </p:nvGrpSpPr>
        <p:grpSpPr>
          <a:xfrm>
            <a:off x="2895600" y="1377278"/>
            <a:ext cx="3854488" cy="4406263"/>
            <a:chOff x="2895600" y="1377278"/>
            <a:chExt cx="3854488" cy="4406263"/>
          </a:xfrm>
        </p:grpSpPr>
        <p:sp>
          <p:nvSpPr>
            <p:cNvPr id="26" name="TextBox 25"/>
            <p:cNvSpPr txBox="1"/>
            <p:nvPr/>
          </p:nvSpPr>
          <p:spPr bwMode="auto">
            <a:xfrm>
              <a:off x="2903851" y="1377278"/>
              <a:ext cx="2768009" cy="523220"/>
            </a:xfrm>
            <a:prstGeom prst="rect">
              <a:avLst/>
            </a:prstGeom>
            <a:gradFill flip="none" rotWithShape="1">
              <a:gsLst>
                <a:gs pos="0">
                  <a:srgbClr val="9900CC">
                    <a:shade val="30000"/>
                    <a:satMod val="115000"/>
                  </a:srgbClr>
                </a:gs>
                <a:gs pos="50000">
                  <a:srgbClr val="CC00FF"/>
                </a:gs>
                <a:gs pos="100000">
                  <a:srgbClr val="CC66FF"/>
                </a:gs>
              </a:gsLst>
              <a:lin ang="27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Analysis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2895600" y="2656034"/>
              <a:ext cx="2784511" cy="523220"/>
            </a:xfrm>
            <a:prstGeom prst="rect">
              <a:avLst/>
            </a:prstGeom>
            <a:gradFill flip="none" rotWithShape="1">
              <a:gsLst>
                <a:gs pos="0">
                  <a:srgbClr val="006600"/>
                </a:gs>
                <a:gs pos="50000">
                  <a:srgbClr val="00CC00"/>
                </a:gs>
                <a:gs pos="100000">
                  <a:srgbClr val="92D050"/>
                </a:gs>
              </a:gsLst>
              <a:lin ang="27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Design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2918632" y="3963128"/>
              <a:ext cx="2738446" cy="523220"/>
            </a:xfrm>
            <a:prstGeom prst="rect">
              <a:avLst/>
            </a:prstGeom>
            <a:gradFill>
              <a:gsLst>
                <a:gs pos="0">
                  <a:srgbClr val="000099"/>
                </a:gs>
                <a:gs pos="50000">
                  <a:srgbClr val="3333FF"/>
                </a:gs>
                <a:gs pos="100000">
                  <a:srgbClr val="99CCFF"/>
                </a:gs>
              </a:gsLst>
              <a:lin ang="2700000" scaled="1"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Implementation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2904300" y="5260321"/>
              <a:ext cx="2767111" cy="523220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50000">
                  <a:srgbClr val="FF6600"/>
                </a:gs>
                <a:gs pos="100000">
                  <a:srgbClr val="FF9966"/>
                </a:gs>
              </a:gsLst>
              <a:lin ang="27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800" dirty="0">
                  <a:solidFill>
                    <a:srgbClr val="FFFFFF"/>
                  </a:solidFill>
                </a:rPr>
                <a:t>Testing</a:t>
              </a:r>
              <a:endParaRPr lang="en-SG" sz="2800" dirty="0">
                <a:solidFill>
                  <a:srgbClr val="FFFFFF"/>
                </a:solidFill>
              </a:endParaRPr>
            </a:p>
          </p:txBody>
        </p:sp>
        <p:cxnSp>
          <p:nvCxnSpPr>
            <p:cNvPr id="30" name="Straight Arrow Connector 12"/>
            <p:cNvCxnSpPr>
              <a:cxnSpLocks noChangeShapeType="1"/>
              <a:stCxn id="26" idx="2"/>
              <a:endCxn id="27" idx="0"/>
            </p:cNvCxnSpPr>
            <p:nvPr/>
          </p:nvCxnSpPr>
          <p:spPr bwMode="auto">
            <a:xfrm>
              <a:off x="4287856" y="1900498"/>
              <a:ext cx="0" cy="755536"/>
            </a:xfrm>
            <a:prstGeom prst="straightConnector1">
              <a:avLst/>
            </a:prstGeom>
            <a:noFill/>
            <a:ln w="38100" cap="sq" algn="ctr">
              <a:solidFill>
                <a:srgbClr val="660066"/>
              </a:solidFill>
              <a:round/>
              <a:headEnd type="triangle" w="lg" len="med"/>
              <a:tailEnd type="triangle" w="lg" len="med"/>
            </a:ln>
          </p:spPr>
        </p:cxnSp>
        <p:cxnSp>
          <p:nvCxnSpPr>
            <p:cNvPr id="31" name="Straight Arrow Connector 14"/>
            <p:cNvCxnSpPr>
              <a:cxnSpLocks noChangeShapeType="1"/>
              <a:stCxn id="27" idx="2"/>
              <a:endCxn id="28" idx="0"/>
            </p:cNvCxnSpPr>
            <p:nvPr/>
          </p:nvCxnSpPr>
          <p:spPr bwMode="auto">
            <a:xfrm flipH="1">
              <a:off x="4287855" y="3179254"/>
              <a:ext cx="1" cy="783874"/>
            </a:xfrm>
            <a:prstGeom prst="straightConnector1">
              <a:avLst/>
            </a:prstGeom>
            <a:noFill/>
            <a:ln w="38100" cap="sq" algn="ctr">
              <a:solidFill>
                <a:srgbClr val="660066"/>
              </a:solidFill>
              <a:round/>
              <a:headEnd type="triangle" w="lg" len="med"/>
              <a:tailEnd type="triangle" w="lg" len="med"/>
            </a:ln>
          </p:spPr>
        </p:cxnSp>
        <p:cxnSp>
          <p:nvCxnSpPr>
            <p:cNvPr id="32" name="Straight Arrow Connector 15"/>
            <p:cNvCxnSpPr>
              <a:cxnSpLocks noChangeShapeType="1"/>
              <a:stCxn id="28" idx="2"/>
              <a:endCxn id="29" idx="0"/>
            </p:cNvCxnSpPr>
            <p:nvPr/>
          </p:nvCxnSpPr>
          <p:spPr bwMode="auto">
            <a:xfrm>
              <a:off x="4287855" y="4486348"/>
              <a:ext cx="1" cy="773973"/>
            </a:xfrm>
            <a:prstGeom prst="straightConnector1">
              <a:avLst/>
            </a:prstGeom>
            <a:noFill/>
            <a:ln w="38100" cap="sq" algn="ctr">
              <a:solidFill>
                <a:srgbClr val="660066"/>
              </a:solidFill>
              <a:round/>
              <a:headEnd type="triangle" w="lg" len="med"/>
              <a:tailEnd type="triangle" w="lg" len="med"/>
            </a:ln>
          </p:spPr>
        </p:cxnSp>
        <p:cxnSp>
          <p:nvCxnSpPr>
            <p:cNvPr id="33" name="Straight Connector 26"/>
            <p:cNvCxnSpPr>
              <a:cxnSpLocks noChangeShapeType="1"/>
            </p:cNvCxnSpPr>
            <p:nvPr/>
          </p:nvCxnSpPr>
          <p:spPr bwMode="auto">
            <a:xfrm>
              <a:off x="5662710" y="4202706"/>
              <a:ext cx="593714" cy="22032"/>
            </a:xfrm>
            <a:prstGeom prst="line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4" name="Straight Connector 29"/>
            <p:cNvCxnSpPr>
              <a:cxnSpLocks noChangeShapeType="1"/>
            </p:cNvCxnSpPr>
            <p:nvPr/>
          </p:nvCxnSpPr>
          <p:spPr bwMode="auto">
            <a:xfrm flipV="1">
              <a:off x="6256424" y="1821677"/>
              <a:ext cx="0" cy="2403061"/>
            </a:xfrm>
            <a:prstGeom prst="line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5" name="Straight Connector 31"/>
            <p:cNvCxnSpPr>
              <a:cxnSpLocks noChangeShapeType="1"/>
            </p:cNvCxnSpPr>
            <p:nvPr/>
          </p:nvCxnSpPr>
          <p:spPr bwMode="auto">
            <a:xfrm flipH="1">
              <a:off x="5747828" y="1821677"/>
              <a:ext cx="508596" cy="0"/>
            </a:xfrm>
            <a:prstGeom prst="line">
              <a:avLst/>
            </a:prstGeom>
            <a:noFill/>
            <a:ln w="38100" cap="sq" algn="ctr">
              <a:solidFill>
                <a:schemeClr val="tx1"/>
              </a:solidFill>
              <a:round/>
              <a:headEnd type="none" w="lg" len="med"/>
              <a:tailEnd type="triangle" w="lg" len="med"/>
            </a:ln>
          </p:spPr>
        </p:cxnSp>
        <p:cxnSp>
          <p:nvCxnSpPr>
            <p:cNvPr id="36" name="Straight Connector 35"/>
            <p:cNvCxnSpPr>
              <a:cxnSpLocks noChangeShapeType="1"/>
            </p:cNvCxnSpPr>
            <p:nvPr/>
          </p:nvCxnSpPr>
          <p:spPr bwMode="auto">
            <a:xfrm>
              <a:off x="5747828" y="5615139"/>
              <a:ext cx="748649" cy="0"/>
            </a:xfrm>
            <a:prstGeom prst="line">
              <a:avLst/>
            </a:prstGeom>
            <a:noFill/>
            <a:ln w="38100" cap="sq" algn="ctr">
              <a:solidFill>
                <a:srgbClr val="0066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7" name="Straight Connector 37"/>
            <p:cNvCxnSpPr>
              <a:cxnSpLocks noChangeShapeType="1"/>
            </p:cNvCxnSpPr>
            <p:nvPr/>
          </p:nvCxnSpPr>
          <p:spPr bwMode="auto">
            <a:xfrm flipV="1">
              <a:off x="6496477" y="1586719"/>
              <a:ext cx="0" cy="4028421"/>
            </a:xfrm>
            <a:prstGeom prst="line">
              <a:avLst/>
            </a:prstGeom>
            <a:noFill/>
            <a:ln w="38100" cap="sq" algn="ctr">
              <a:solidFill>
                <a:srgbClr val="0066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38" name="Straight Connector 41"/>
            <p:cNvCxnSpPr>
              <a:cxnSpLocks noChangeShapeType="1"/>
            </p:cNvCxnSpPr>
            <p:nvPr/>
          </p:nvCxnSpPr>
          <p:spPr bwMode="auto">
            <a:xfrm flipH="1">
              <a:off x="5734096" y="1586719"/>
              <a:ext cx="762381" cy="0"/>
            </a:xfrm>
            <a:prstGeom prst="line">
              <a:avLst/>
            </a:prstGeom>
            <a:noFill/>
            <a:ln w="38100" cap="sq" algn="ctr">
              <a:solidFill>
                <a:srgbClr val="006600"/>
              </a:solidFill>
              <a:round/>
              <a:headEnd type="none" w="lg" len="med"/>
              <a:tailEnd type="triangle" w="lg" len="med"/>
            </a:ln>
          </p:spPr>
        </p:cxnSp>
        <p:cxnSp>
          <p:nvCxnSpPr>
            <p:cNvPr id="39" name="Straight Connector 48"/>
            <p:cNvCxnSpPr>
              <a:cxnSpLocks noChangeShapeType="1"/>
            </p:cNvCxnSpPr>
            <p:nvPr/>
          </p:nvCxnSpPr>
          <p:spPr bwMode="auto">
            <a:xfrm>
              <a:off x="5734096" y="5404614"/>
              <a:ext cx="1008546" cy="0"/>
            </a:xfrm>
            <a:prstGeom prst="line">
              <a:avLst/>
            </a:prstGeom>
            <a:noFill/>
            <a:ln w="38100" cap="sq" algn="ctr">
              <a:solidFill>
                <a:srgbClr val="8000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40" name="Straight Connector 50"/>
            <p:cNvCxnSpPr>
              <a:cxnSpLocks noChangeShapeType="1"/>
            </p:cNvCxnSpPr>
            <p:nvPr/>
          </p:nvCxnSpPr>
          <p:spPr bwMode="auto">
            <a:xfrm flipV="1">
              <a:off x="6742642" y="2930525"/>
              <a:ext cx="7446" cy="2474089"/>
            </a:xfrm>
            <a:prstGeom prst="line">
              <a:avLst/>
            </a:prstGeom>
            <a:noFill/>
            <a:ln w="38100" cap="sq" algn="ctr">
              <a:solidFill>
                <a:srgbClr val="800000"/>
              </a:solidFill>
              <a:round/>
              <a:headEnd type="none" w="sm" len="sm"/>
              <a:tailEnd type="none" w="sm" len="sm"/>
            </a:ln>
          </p:spPr>
        </p:cxnSp>
        <p:cxnSp>
          <p:nvCxnSpPr>
            <p:cNvPr id="41" name="Straight Connector 52"/>
            <p:cNvCxnSpPr>
              <a:cxnSpLocks noChangeShapeType="1"/>
            </p:cNvCxnSpPr>
            <p:nvPr/>
          </p:nvCxnSpPr>
          <p:spPr bwMode="auto">
            <a:xfrm flipH="1">
              <a:off x="5762761" y="2930525"/>
              <a:ext cx="987327" cy="0"/>
            </a:xfrm>
            <a:prstGeom prst="line">
              <a:avLst/>
            </a:prstGeom>
            <a:noFill/>
            <a:ln w="38100" cap="sq" algn="ctr">
              <a:solidFill>
                <a:srgbClr val="800000"/>
              </a:solidFill>
              <a:round/>
              <a:headEnd type="none" w="lg" len="med"/>
              <a:tailEnd type="triangle" w="lg" len="med"/>
            </a:ln>
          </p:spPr>
        </p:cxnSp>
      </p:grpSp>
      <p:sp>
        <p:nvSpPr>
          <p:cNvPr id="45" name="[TextBox 28]"/>
          <p:cNvSpPr txBox="1">
            <a:spLocks noChangeArrowheads="1"/>
          </p:cNvSpPr>
          <p:nvPr/>
        </p:nvSpPr>
        <p:spPr bwMode="auto">
          <a:xfrm>
            <a:off x="6854825" y="2265362"/>
            <a:ext cx="206057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i="1">
                <a:solidFill>
                  <a:srgbClr val="C00000"/>
                </a:solidFill>
                <a:latin typeface="+mn-lt"/>
                <a:cs typeface="Andalus" pitchFamily="18" charset="-78"/>
              </a:rPr>
              <a:t>Iterative process</a:t>
            </a:r>
            <a:endParaRPr lang="en-US" sz="3200" i="1" dirty="0">
              <a:solidFill>
                <a:srgbClr val="C00000"/>
              </a:solidFill>
              <a:latin typeface="+mn-lt"/>
              <a:cs typeface="Andalus" pitchFamily="18" charset="-78"/>
            </a:endParaRPr>
          </a:p>
        </p:txBody>
      </p:sp>
      <p:sp>
        <p:nvSpPr>
          <p:cNvPr id="42" name="[TextBox 24]"/>
          <p:cNvSpPr txBox="1">
            <a:spLocks noChangeArrowheads="1"/>
          </p:cNvSpPr>
          <p:nvPr/>
        </p:nvSpPr>
        <p:spPr bwMode="auto">
          <a:xfrm>
            <a:off x="577683" y="1110064"/>
            <a:ext cx="2209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Determine problem features</a:t>
            </a:r>
          </a:p>
        </p:txBody>
      </p:sp>
      <p:sp>
        <p:nvSpPr>
          <p:cNvPr id="44" name="[TextBox 25]"/>
          <p:cNvSpPr txBox="1">
            <a:spLocks noChangeArrowheads="1"/>
          </p:cNvSpPr>
          <p:nvPr/>
        </p:nvSpPr>
        <p:spPr bwMode="auto">
          <a:xfrm>
            <a:off x="612608" y="2562225"/>
            <a:ext cx="21399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i="1" dirty="0">
                <a:solidFill>
                  <a:srgbClr val="008000"/>
                </a:solidFill>
                <a:latin typeface="Calibri" pitchFamily="34" charset="0"/>
              </a:rPr>
              <a:t>Write algorithm</a:t>
            </a:r>
          </a:p>
        </p:txBody>
      </p:sp>
      <p:sp>
        <p:nvSpPr>
          <p:cNvPr id="46" name="[TextBox 26]"/>
          <p:cNvSpPr txBox="1">
            <a:spLocks noChangeArrowheads="1"/>
          </p:cNvSpPr>
          <p:nvPr/>
        </p:nvSpPr>
        <p:spPr bwMode="auto">
          <a:xfrm>
            <a:off x="830776" y="3758480"/>
            <a:ext cx="170361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Calibri" pitchFamily="34" charset="0"/>
              </a:rPr>
              <a:t>Produce code</a:t>
            </a:r>
          </a:p>
        </p:txBody>
      </p:sp>
      <p:sp>
        <p:nvSpPr>
          <p:cNvPr id="47" name="[TextBox 27]"/>
          <p:cNvSpPr txBox="1">
            <a:spLocks noChangeArrowheads="1"/>
          </p:cNvSpPr>
          <p:nvPr/>
        </p:nvSpPr>
        <p:spPr bwMode="auto">
          <a:xfrm>
            <a:off x="414965" y="4922887"/>
            <a:ext cx="253523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i="1" dirty="0">
                <a:solidFill>
                  <a:srgbClr val="006600"/>
                </a:solidFill>
                <a:latin typeface="Calibri" pitchFamily="34" charset="0"/>
              </a:rPr>
              <a:t>Check for correctness and efficiency</a:t>
            </a: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0C4784F0-38A4-4E4E-A9DF-6539DEEC7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The Process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17917D-FB7A-2C6E-D640-1626C656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A594BD-0A66-B51C-E682-395454494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83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sz="4000" dirty="0">
                <a:solidFill>
                  <a:srgbClr val="0000FF"/>
                </a:solidFill>
              </a:rPr>
              <a:t>Algorithm: </a:t>
            </a:r>
            <a:r>
              <a:rPr lang="en-GB" dirty="0">
                <a:solidFill>
                  <a:srgbClr val="0000FF"/>
                </a:solidFill>
              </a:rPr>
              <a:t>Example</a:t>
            </a:r>
          </a:p>
        </p:txBody>
      </p:sp>
      <p:pic>
        <p:nvPicPr>
          <p:cNvPr id="3074" name="Picture 2" descr="flowch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" y="1771650"/>
            <a:ext cx="9070848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ighlightTextShape201407062102102337"/>
          <p:cNvSpPr>
            <a:spLocks noChangeArrowheads="1"/>
          </p:cNvSpPr>
          <p:nvPr/>
        </p:nvSpPr>
        <p:spPr bwMode="auto">
          <a:xfrm>
            <a:off x="491318" y="1219199"/>
            <a:ext cx="8284191" cy="507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Data + Steps (with Control Structures)</a:t>
            </a:r>
            <a:endParaRPr 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43148" y="5103552"/>
          <a:ext cx="438626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">
                  <a:extLst>
                    <a:ext uri="{9D8B030D-6E8A-4147-A177-3AD203B41FA5}">
                      <a16:colId xmlns:a16="http://schemas.microsoft.com/office/drawing/2014/main" val="43577828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918992064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4014169306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4053595919"/>
                    </a:ext>
                  </a:extLst>
                </a:gridCol>
                <a:gridCol w="2816543">
                  <a:extLst>
                    <a:ext uri="{9D8B030D-6E8A-4147-A177-3AD203B41FA5}">
                      <a16:colId xmlns:a16="http://schemas.microsoft.com/office/drawing/2014/main" val="1647156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 the loop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4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 1</a:t>
                      </a:r>
                      <a:r>
                        <a:rPr lang="en-US" baseline="30000" dirty="0"/>
                        <a:t>st</a:t>
                      </a:r>
                      <a:r>
                        <a:rPr lang="en-US" dirty="0"/>
                        <a:t> round of the loop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0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</a:t>
                      </a:r>
                      <a:r>
                        <a:rPr lang="en-US" baseline="0" dirty="0"/>
                        <a:t> 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round…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12487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59403" y="4521600"/>
            <a:ext cx="1897380" cy="391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Input: </a:t>
            </a:r>
            <a:r>
              <a:rPr lang="en-US" dirty="0">
                <a:solidFill>
                  <a:srgbClr val="0000FF"/>
                </a:solidFill>
              </a:rPr>
              <a:t>5 9 8 1 3 2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5000304" y="5120754"/>
          <a:ext cx="320651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50">
                  <a:extLst>
                    <a:ext uri="{9D8B030D-6E8A-4147-A177-3AD203B41FA5}">
                      <a16:colId xmlns:a16="http://schemas.microsoft.com/office/drawing/2014/main" val="435778280"/>
                    </a:ext>
                  </a:extLst>
                </a:gridCol>
                <a:gridCol w="290250">
                  <a:extLst>
                    <a:ext uri="{9D8B030D-6E8A-4147-A177-3AD203B41FA5}">
                      <a16:colId xmlns:a16="http://schemas.microsoft.com/office/drawing/2014/main" val="2918992064"/>
                    </a:ext>
                  </a:extLst>
                </a:gridCol>
                <a:gridCol w="290250">
                  <a:extLst>
                    <a:ext uri="{9D8B030D-6E8A-4147-A177-3AD203B41FA5}">
                      <a16:colId xmlns:a16="http://schemas.microsoft.com/office/drawing/2014/main" val="4014169306"/>
                    </a:ext>
                  </a:extLst>
                </a:gridCol>
                <a:gridCol w="349485">
                  <a:extLst>
                    <a:ext uri="{9D8B030D-6E8A-4147-A177-3AD203B41FA5}">
                      <a16:colId xmlns:a16="http://schemas.microsoft.com/office/drawing/2014/main" val="4053595919"/>
                    </a:ext>
                  </a:extLst>
                </a:gridCol>
                <a:gridCol w="1986280">
                  <a:extLst>
                    <a:ext uri="{9D8B030D-6E8A-4147-A177-3AD203B41FA5}">
                      <a16:colId xmlns:a16="http://schemas.microsoft.com/office/drawing/2014/main" val="1906152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  <a:r>
                        <a:rPr lang="en-US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721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3</a:t>
                      </a:r>
                      <a:r>
                        <a:rPr lang="en-US" baseline="30000" dirty="0"/>
                        <a:t>rd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round…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4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4</a:t>
                      </a:r>
                      <a:r>
                        <a:rPr lang="en-US" baseline="30000" dirty="0"/>
                        <a:t>th</a:t>
                      </a:r>
                      <a:r>
                        <a:rPr lang="en-US" dirty="0"/>
                        <a:t> round…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30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After 5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round…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91248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781175" y="2185416"/>
            <a:ext cx="7172325" cy="205320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55962" y="1841916"/>
            <a:ext cx="1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Repetition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BB2D37-B2C3-441F-AAF7-3DDE1AB5B632}"/>
              </a:ext>
            </a:extLst>
          </p:cNvPr>
          <p:cNvSpPr txBox="1"/>
          <p:nvPr/>
        </p:nvSpPr>
        <p:spPr>
          <a:xfrm>
            <a:off x="6817115" y="4403793"/>
            <a:ext cx="2124352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Tracing (Algorithm) is important!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896BD4-F14B-0353-9F61-98CCD2D18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89717-5E02-6FD1-ACB4-4B11FEE28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3F61A-C008-134F-BF20-1BF66D3F741C}"/>
              </a:ext>
            </a:extLst>
          </p:cNvPr>
          <p:cNvSpPr txBox="1"/>
          <p:nvPr/>
        </p:nvSpPr>
        <p:spPr>
          <a:xfrm>
            <a:off x="399594" y="2662664"/>
            <a:ext cx="122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Sequence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688E7-A972-CC4E-958B-9386967D9091}"/>
              </a:ext>
            </a:extLst>
          </p:cNvPr>
          <p:cNvSpPr txBox="1"/>
          <p:nvPr/>
        </p:nvSpPr>
        <p:spPr>
          <a:xfrm>
            <a:off x="5070345" y="3803787"/>
            <a:ext cx="1154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77030695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0000FF"/>
                </a:solidFill>
              </a:rPr>
              <a:t>The Techniques</a:t>
            </a:r>
          </a:p>
        </p:txBody>
      </p:sp>
      <p:sp>
        <p:nvSpPr>
          <p:cNvPr id="10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7890681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Problem: Find the</a:t>
            </a:r>
            <a:r>
              <a:rPr lang="en-US" sz="2800" dirty="0">
                <a:solidFill>
                  <a:srgbClr val="0000FF"/>
                </a:solidFill>
              </a:rPr>
              <a:t> range (i.e., max-min)</a:t>
            </a:r>
            <a:r>
              <a:rPr lang="en-US" sz="2800" dirty="0"/>
              <a:t> of a list of numbers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800" dirty="0"/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800" dirty="0">
                <a:solidFill>
                  <a:srgbClr val="0000FF"/>
                </a:solidFill>
              </a:rPr>
              <a:t>Algorithm: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Input</a:t>
            </a:r>
            <a:r>
              <a:rPr lang="en-US" sz="2400" dirty="0"/>
              <a:t>: Read in a list L of k numbers (</a:t>
            </a:r>
            <a:r>
              <a:rPr lang="en-US" sz="2400" dirty="0" err="1"/>
              <a:t>ReadInput</a:t>
            </a:r>
            <a:r>
              <a:rPr lang="en-US" sz="2400" dirty="0"/>
              <a:t>)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Compute: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Compute the </a:t>
            </a:r>
            <a:r>
              <a:rPr lang="en-US" sz="2000" dirty="0">
                <a:solidFill>
                  <a:srgbClr val="0000FF"/>
                </a:solidFill>
              </a:rPr>
              <a:t>maximum </a:t>
            </a:r>
            <a:r>
              <a:rPr lang="en-US" sz="2000" dirty="0"/>
              <a:t>of a list L of k numbers (</a:t>
            </a:r>
            <a:r>
              <a:rPr lang="en-US" sz="2000" dirty="0" err="1"/>
              <a:t>FindMax</a:t>
            </a:r>
            <a:r>
              <a:rPr lang="en-US" sz="2000" dirty="0"/>
              <a:t>)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Compute the </a:t>
            </a:r>
            <a:r>
              <a:rPr lang="en-US" sz="2000" dirty="0">
                <a:solidFill>
                  <a:srgbClr val="0000FF"/>
                </a:solidFill>
              </a:rPr>
              <a:t>minimum</a:t>
            </a:r>
            <a:r>
              <a:rPr lang="en-US" sz="2000" dirty="0"/>
              <a:t> of a list L of k numbers (???)</a:t>
            </a:r>
          </a:p>
          <a:p>
            <a:pPr marL="1257300" lvl="2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000" dirty="0"/>
              <a:t>Compute the </a:t>
            </a:r>
            <a:r>
              <a:rPr lang="en-US" sz="2000" dirty="0">
                <a:solidFill>
                  <a:srgbClr val="0000FF"/>
                </a:solidFill>
              </a:rPr>
              <a:t>difference</a:t>
            </a:r>
            <a:r>
              <a:rPr lang="en-US" sz="2000" dirty="0"/>
              <a:t> between the maximum and the minimum (Arithmetic computation)</a:t>
            </a:r>
          </a:p>
          <a:p>
            <a:pPr marL="800100" lvl="1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r>
              <a:rPr lang="en-US" sz="2400" dirty="0">
                <a:solidFill>
                  <a:srgbClr val="0000FF"/>
                </a:solidFill>
              </a:rPr>
              <a:t>Output</a:t>
            </a:r>
            <a:r>
              <a:rPr lang="en-US" sz="2400" dirty="0"/>
              <a:t>: Print the range (</a:t>
            </a:r>
            <a:r>
              <a:rPr lang="en-US" sz="2400" dirty="0" err="1"/>
              <a:t>PrintOutput</a:t>
            </a:r>
            <a:r>
              <a:rPr lang="en-US" sz="2400" dirty="0"/>
              <a:t>)</a:t>
            </a:r>
          </a:p>
          <a:p>
            <a:pPr marL="342900" indent="-342900"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</a:pP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064724" y="2014728"/>
            <a:ext cx="3622076" cy="1231106"/>
          </a:xfrm>
          <a:prstGeom prst="rect">
            <a:avLst/>
          </a:prstGeom>
          <a:solidFill>
            <a:srgbClr val="FFFF99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1. Breaking it down!</a:t>
            </a:r>
          </a:p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2. Borrowing from what we know!</a:t>
            </a:r>
          </a:p>
          <a:p>
            <a:pPr>
              <a:spcBef>
                <a:spcPts val="1200"/>
              </a:spcBef>
              <a:buClr>
                <a:schemeClr val="accent4">
                  <a:lumMod val="60000"/>
                  <a:lumOff val="40000"/>
                </a:schemeClr>
              </a:buClr>
              <a:buSzPct val="75000"/>
            </a:pPr>
            <a:r>
              <a:rPr lang="en-US" dirty="0"/>
              <a:t>3. Wishful thinking!</a:t>
            </a:r>
            <a:r>
              <a:rPr lang="en-US" dirty="0">
                <a:solidFill>
                  <a:srgbClr val="0000FF"/>
                </a:solidFill>
              </a:rPr>
              <a:t> (Functions)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E33D52-8234-AC5E-5530-4D07383F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EC51-8413-5010-0190-CFE7CF50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6783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57200"/>
            <a:ext cx="8153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GB" dirty="0">
                <a:solidFill>
                  <a:srgbClr val="0000FF"/>
                </a:solidFill>
              </a:rPr>
              <a:t>Data Structures</a:t>
            </a:r>
          </a:p>
        </p:txBody>
      </p:sp>
      <p:sp>
        <p:nvSpPr>
          <p:cNvPr id="8" name="HighlightTextShape201406241503265130"/>
          <p:cNvSpPr>
            <a:spLocks noChangeArrowheads="1"/>
          </p:cNvSpPr>
          <p:nvPr/>
        </p:nvSpPr>
        <p:spPr bwMode="auto">
          <a:xfrm>
            <a:off x="491319" y="1219200"/>
            <a:ext cx="8108671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Types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Basic Data Types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Arrays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Structures</a:t>
            </a:r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800" dirty="0"/>
              <a:t>How to…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Declare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Initialize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Access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Pass (into a function)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Update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r>
              <a:rPr lang="en-US" sz="2400" dirty="0"/>
              <a:t>Allocate &amp; Free</a:t>
            </a:r>
          </a:p>
          <a:p>
            <a:pPr marL="746125" lvl="1" indent="-288925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4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/>
          </a:p>
          <a:p>
            <a:pPr marL="288925" indent="-288925" eaLnBrk="1" hangingPunct="1"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20000"/>
              <a:buFont typeface="Wingdings" pitchFamily="2" charset="2"/>
              <a:buChar char="§"/>
            </a:pPr>
            <a:endParaRPr lang="en-US" sz="2800" dirty="0" err="1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402996-9880-5F8E-A84A-6BA374305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/>
              <a:t>CS1010: Programming 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05B574-B432-3536-59A1-5418E760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MR - </a:t>
            </a:r>
            <a:fld id="{2E4790E1-2590-4AEE-892D-AB46A768811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88252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685</TotalTime>
  <Words>5585</Words>
  <Application>Microsoft Office PowerPoint</Application>
  <PresentationFormat>On-screen Show (4:3)</PresentationFormat>
  <Paragraphs>1316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ＭＳ Ｐゴシック</vt:lpstr>
      <vt:lpstr>Arial</vt:lpstr>
      <vt:lpstr>Calibri</vt:lpstr>
      <vt:lpstr>Cambria Math</vt:lpstr>
      <vt:lpstr>Courier New</vt:lpstr>
      <vt:lpstr>Garamond</vt:lpstr>
      <vt:lpstr>Tahoma</vt:lpstr>
      <vt:lpstr>Times New Roman</vt:lpstr>
      <vt:lpstr>Verdana</vt:lpstr>
      <vt:lpstr>Wingdings</vt:lpstr>
      <vt:lpstr>Clarity</vt:lpstr>
      <vt:lpstr>PowerPoint Presentation</vt:lpstr>
      <vt:lpstr>Objectives </vt:lpstr>
      <vt:lpstr>The Mega Recap</vt:lpstr>
      <vt:lpstr>Algorithmic Problem Solving</vt:lpstr>
      <vt:lpstr>The Problem</vt:lpstr>
      <vt:lpstr>The Process</vt:lpstr>
      <vt:lpstr>Algorithm: Example</vt:lpstr>
      <vt:lpstr>The Techniques</vt:lpstr>
      <vt:lpstr>Data Structures</vt:lpstr>
      <vt:lpstr>Basic Data Types</vt:lpstr>
      <vt:lpstr>Array</vt:lpstr>
      <vt:lpstr>String</vt:lpstr>
      <vt:lpstr>Multi-dimensional Arrays</vt:lpstr>
      <vt:lpstr>Structure</vt:lpstr>
      <vt:lpstr>Structure</vt:lpstr>
      <vt:lpstr>Structure Variables</vt:lpstr>
      <vt:lpstr>Control Structures</vt:lpstr>
      <vt:lpstr>Nested if-else Statements </vt:lpstr>
      <vt:lpstr>if-(else-if-)else… Statements </vt:lpstr>
      <vt:lpstr>Repetition through Recursion</vt:lpstr>
      <vt:lpstr>Common Types of Recursion</vt:lpstr>
      <vt:lpstr>Repetition through Loops</vt:lpstr>
      <vt:lpstr>Repetition through Loops</vt:lpstr>
      <vt:lpstr>Repetition through Loops</vt:lpstr>
      <vt:lpstr>Practical Algorithms</vt:lpstr>
      <vt:lpstr>Linear Search</vt:lpstr>
      <vt:lpstr>Binary Search</vt:lpstr>
      <vt:lpstr>Counting Sort</vt:lpstr>
      <vt:lpstr>Selection Sort</vt:lpstr>
      <vt:lpstr>Bubble Sort: One Pass</vt:lpstr>
      <vt:lpstr>Insertion Sort</vt:lpstr>
      <vt:lpstr>Good Coding Habits</vt:lpstr>
      <vt:lpstr>N Queens</vt:lpstr>
      <vt:lpstr>N Queens</vt:lpstr>
      <vt:lpstr>N Queens</vt:lpstr>
      <vt:lpstr>N Queens</vt:lpstr>
      <vt:lpstr>N Queens</vt:lpstr>
      <vt:lpstr>Style</vt:lpstr>
      <vt:lpstr>Documentation</vt:lpstr>
      <vt:lpstr>Good Habits for Writing Efficient Code</vt:lpstr>
      <vt:lpstr>Program Analysis</vt:lpstr>
      <vt:lpstr>Tracing (Code)</vt:lpstr>
      <vt:lpstr>Assertion</vt:lpstr>
      <vt:lpstr>Loop Invariant</vt:lpstr>
      <vt:lpstr>Time Complexity Analysis</vt:lpstr>
      <vt:lpstr>Time Complexity Analysis</vt:lpstr>
      <vt:lpstr>Computer Memory</vt:lpstr>
      <vt:lpstr>Memory Address</vt:lpstr>
      <vt:lpstr>Pointers</vt:lpstr>
      <vt:lpstr>Call Stack</vt:lpstr>
      <vt:lpstr>Heap</vt:lpstr>
      <vt:lpstr>1D Array Allocation / Deallocation</vt:lpstr>
      <vt:lpstr>2D Array Allocation / Deallocation</vt:lpstr>
      <vt:lpstr>Call by Reference</vt:lpstr>
      <vt:lpstr>Call by Reference</vt:lpstr>
      <vt:lpstr>Call by Reference</vt:lpstr>
      <vt:lpstr>Call by Reference</vt:lpstr>
      <vt:lpstr>Function Definition / Call with Array</vt:lpstr>
      <vt:lpstr>Syntax of C</vt:lpstr>
    </vt:vector>
  </TitlesOfParts>
  <Company>SoC, NUS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CS1010: Programming Methodology</dc:title>
  <dc:subject>Week 1</dc:subject>
  <dc:creator>Aaron Tan</dc:creator>
  <cp:lastModifiedBy>Zhao Jin</cp:lastModifiedBy>
  <cp:revision>6</cp:revision>
  <cp:lastPrinted>2014-06-20T04:24:53Z</cp:lastPrinted>
  <dcterms:created xsi:type="dcterms:W3CDTF">1998-09-05T15:03:32Z</dcterms:created>
  <dcterms:modified xsi:type="dcterms:W3CDTF">2025-04-15T03:51:03Z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3</vt:i4>
  </property>
  <property fmtid="{D5CDD505-2E9C-101B-9397-08002B2CF9AE}" pid="7" name="MailAddress">
    <vt:lpwstr>tantc@comp.nus.edu.sg</vt:lpwstr>
  </property>
  <property fmtid="{D5CDD505-2E9C-101B-9397-08002B2CF9AE}" pid="8" name="HomePage">
    <vt:lpwstr>http://www.comp.nus.edu.sg/~tantc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C:\My Documents</vt:lpwstr>
  </property>
</Properties>
</file>